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z-Latn-A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91767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27606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84949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26935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51661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23887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82421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28304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180293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93471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z-Latn-A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4180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z-Latn-A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z-Latn-A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2A01-BDC7-4469-9E90-83E66FA27510}" type="datetimeFigureOut">
              <a:rPr lang="az-Latn-AZ" smtClean="0"/>
              <a:t>27.12.2022</a:t>
            </a:fld>
            <a:endParaRPr lang="az-Latn-A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6EEC-BC83-44B9-988B-97171C3FBB32}" type="slidenum">
              <a:rPr lang="az-Latn-AZ" smtClean="0"/>
              <a:t>‹#›</a:t>
            </a:fld>
            <a:endParaRPr lang="az-Latn-AZ"/>
          </a:p>
        </p:txBody>
      </p:sp>
    </p:spTree>
    <p:extLst>
      <p:ext uri="{BB962C8B-B14F-4D97-AF65-F5344CB8AC3E}">
        <p14:creationId xmlns:p14="http://schemas.microsoft.com/office/powerpoint/2010/main" val="342356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z-Latn-A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</cp:revision>
  <dcterms:created xsi:type="dcterms:W3CDTF">2022-12-27T18:45:56Z</dcterms:created>
  <dcterms:modified xsi:type="dcterms:W3CDTF">2022-12-27T18:46:21Z</dcterms:modified>
</cp:coreProperties>
</file>