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75" r:id="rId4"/>
    <p:sldId id="276" r:id="rId5"/>
    <p:sldId id="277" r:id="rId6"/>
    <p:sldId id="293" r:id="rId7"/>
    <p:sldId id="278" r:id="rId8"/>
    <p:sldId id="279" r:id="rId9"/>
    <p:sldId id="280" r:id="rId10"/>
    <p:sldId id="294" r:id="rId11"/>
    <p:sldId id="282" r:id="rId12"/>
    <p:sldId id="295" r:id="rId13"/>
    <p:sldId id="284" r:id="rId14"/>
    <p:sldId id="285" r:id="rId15"/>
    <p:sldId id="307" r:id="rId16"/>
    <p:sldId id="308" r:id="rId17"/>
    <p:sldId id="309" r:id="rId18"/>
    <p:sldId id="310" r:id="rId19"/>
    <p:sldId id="311" r:id="rId20"/>
    <p:sldId id="313" r:id="rId21"/>
    <p:sldId id="312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272" r:id="rId32"/>
    <p:sldId id="287" r:id="rId33"/>
    <p:sldId id="288" r:id="rId34"/>
    <p:sldId id="289" r:id="rId35"/>
    <p:sldId id="290" r:id="rId36"/>
    <p:sldId id="323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71" autoAdjust="0"/>
    <p:restoredTop sz="94624" autoAdjust="0"/>
  </p:normalViewPr>
  <p:slideViewPr>
    <p:cSldViewPr>
      <p:cViewPr>
        <p:scale>
          <a:sx n="70" d="100"/>
          <a:sy n="70" d="100"/>
        </p:scale>
        <p:origin x="-14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F9347-EE65-420A-B288-1F45D0272B1D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7FF11-0625-4B85-AEF8-60C5406B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iubavyshka.ru/" TargetMode="External"/><Relationship Id="rId2" Type="http://schemas.openxmlformats.org/officeDocument/2006/relationships/hyperlink" Target="http://www.informatik.az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Багетная рамка 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9280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000240"/>
            <a:ext cx="7558359" cy="1323439"/>
          </a:xfrm>
          <a:prstGeom prst="rect">
            <a:avLst/>
          </a:prstGeom>
          <a:effectLst>
            <a:outerShdw blurRad="50800" dist="50800" dir="215400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8000" b="1" cap="all" dirty="0"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928670"/>
            <a:ext cx="7215238" cy="1323439"/>
          </a:xfrm>
          <a:prstGeom prst="rect">
            <a:avLst/>
          </a:prstGeom>
          <a:noFill/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az-Latn-AZ" sz="8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İnformatika</a:t>
            </a:r>
            <a:endParaRPr lang="ru-RU" sz="8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informatik.az/darslik/5s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286256"/>
            <a:ext cx="1344609" cy="18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32562E-7 L -0.00312 -0.188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Багетная рамка 3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ANA\prezentasiyalar\0_50b5a_4f053cc8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58082" y="35716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4400" dirty="0" smtClean="0">
                <a:latin typeface="Arial" pitchFamily="34" charset="0"/>
                <a:cs typeface="Arial" pitchFamily="34" charset="0"/>
              </a:rPr>
              <a:t>qrup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28604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4400" dirty="0" smtClean="0">
                <a:latin typeface="Arial" pitchFamily="34" charset="0"/>
                <a:cs typeface="Arial" pitchFamily="34" charset="0"/>
              </a:rPr>
              <a:t>II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1428736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Hansı informasiyaların istifadəsinə məhdudiyyət qoyulur?</a:t>
            </a:r>
          </a:p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_____________________</a:t>
            </a:r>
          </a:p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_____________________</a:t>
            </a:r>
          </a:p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_____________________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Shaka\Desktop\smiley-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071678"/>
            <a:ext cx="1445770" cy="121444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57686" y="3857628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“Xəbərlər” proqramında hansı mövzularda informasiya verilir?</a:t>
            </a:r>
          </a:p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____________________</a:t>
            </a:r>
          </a:p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____________________</a:t>
            </a:r>
          </a:p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____________________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041 L -0.36267 0.0090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36285 0.0020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Багетная рамка 1"/>
          <p:cNvSpPr/>
          <p:nvPr/>
        </p:nvSpPr>
        <p:spPr>
          <a:xfrm>
            <a:off x="0" y="-24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школьная рам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571536" y="64291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4400" dirty="0" smtClean="0">
                <a:latin typeface="Arial" pitchFamily="34" charset="0"/>
                <a:cs typeface="Arial" pitchFamily="34" charset="0"/>
              </a:rPr>
              <a:t>III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kartinki.degavo.ru/files/2013/02/ed223851a54318b2cdd7c675b7085d8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72008"/>
            <a:ext cx="1571636" cy="1459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72198" y="571480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4400" dirty="0" smtClean="0">
                <a:latin typeface="Arial" pitchFamily="34" charset="0"/>
                <a:cs typeface="Arial" pitchFamily="34" charset="0"/>
              </a:rPr>
              <a:t>qrup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1357298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İnformasiyaları təqdimolunma formasına görə qruplaşdır.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00166" y="2285991"/>
          <a:ext cx="6357981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27"/>
                <a:gridCol w="2119327"/>
                <a:gridCol w="2119327"/>
              </a:tblGrid>
              <a:tr h="324802">
                <a:tc>
                  <a:txBody>
                    <a:bodyPr/>
                    <a:lstStyle/>
                    <a:p>
                      <a:pPr algn="ctr"/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Mətn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Səs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Qrafik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71670" y="357187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dirty="0" smtClean="0">
                <a:latin typeface="Arial" pitchFamily="34" charset="0"/>
                <a:cs typeface="Arial" pitchFamily="34" charset="0"/>
              </a:rPr>
              <a:t>Məktub        </a:t>
            </a:r>
          </a:p>
          <a:p>
            <a:r>
              <a:rPr lang="az-Latn-AZ" sz="2000" dirty="0" smtClean="0">
                <a:latin typeface="Arial" pitchFamily="34" charset="0"/>
                <a:cs typeface="Arial" pitchFamily="34" charset="0"/>
              </a:rPr>
              <a:t>Musiqi</a:t>
            </a:r>
          </a:p>
          <a:p>
            <a:r>
              <a:rPr lang="az-Latn-AZ" sz="2000" dirty="0" smtClean="0">
                <a:latin typeface="Arial" pitchFamily="34" charset="0"/>
                <a:cs typeface="Arial" pitchFamily="34" charset="0"/>
              </a:rPr>
              <a:t>Fotoşəkil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868" y="3571876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dirty="0" smtClean="0">
                <a:latin typeface="Arial" pitchFamily="34" charset="0"/>
                <a:cs typeface="Arial" pitchFamily="34" charset="0"/>
              </a:rPr>
              <a:t>Quşların nəğməsi</a:t>
            </a:r>
          </a:p>
          <a:p>
            <a:r>
              <a:rPr lang="az-Latn-AZ" sz="2000" dirty="0" smtClean="0">
                <a:latin typeface="Arial" pitchFamily="34" charset="0"/>
                <a:cs typeface="Arial" pitchFamily="34" charset="0"/>
              </a:rPr>
              <a:t>Ərizə</a:t>
            </a:r>
          </a:p>
          <a:p>
            <a:r>
              <a:rPr lang="az-Latn-AZ" sz="2000" dirty="0" smtClean="0">
                <a:latin typeface="Arial" pitchFamily="34" charset="0"/>
                <a:cs typeface="Arial" pitchFamily="34" charset="0"/>
              </a:rPr>
              <a:t>Rəsm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7521E-8 L 0.30035 -0.006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37 L -0.32379 0.00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54" name="Picture 10" descr="Осенняя школьная рамка для фот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285916" y="100010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4400" dirty="0" smtClean="0">
                <a:latin typeface="Arial" pitchFamily="34" charset="0"/>
                <a:cs typeface="Arial" pitchFamily="34" charset="0"/>
              </a:rPr>
              <a:t>IV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950" y="100010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4400" dirty="0" smtClean="0">
                <a:latin typeface="Arial" pitchFamily="34" charset="0"/>
                <a:cs typeface="Arial" pitchFamily="34" charset="0"/>
              </a:rPr>
              <a:t>qrup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71448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Verilmiş informasiyaları fənlər üzrə qruplaşdırın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2714620"/>
          <a:ext cx="6096000" cy="144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Azərbaycan dili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Riyaziyyat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İnformatika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214414" y="4357694"/>
            <a:ext cx="5990342" cy="1631216"/>
            <a:chOff x="1428728" y="4357694"/>
            <a:chExt cx="5990342" cy="1631216"/>
          </a:xfrm>
        </p:grpSpPr>
        <p:sp>
          <p:nvSpPr>
            <p:cNvPr id="10" name="TextBox 9"/>
            <p:cNvSpPr txBox="1"/>
            <p:nvPr/>
          </p:nvSpPr>
          <p:spPr>
            <a:xfrm>
              <a:off x="1428728" y="4357694"/>
              <a:ext cx="35719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000" dirty="0" smtClean="0">
                  <a:latin typeface="Arial" pitchFamily="34" charset="0"/>
                  <a:cs typeface="Arial" pitchFamily="34" charset="0"/>
                </a:rPr>
                <a:t>Vurma cədvəli</a:t>
              </a:r>
            </a:p>
            <a:p>
              <a:r>
                <a:rPr lang="az-Latn-AZ" sz="2000" dirty="0" smtClean="0">
                  <a:latin typeface="Arial" pitchFamily="34" charset="0"/>
                  <a:cs typeface="Arial" pitchFamily="34" charset="0"/>
                </a:rPr>
                <a:t>Kompüterlərin təsnifatı</a:t>
              </a:r>
            </a:p>
            <a:p>
              <a:r>
                <a:rPr lang="az-Latn-AZ" sz="2000" dirty="0" smtClean="0">
                  <a:latin typeface="Arial" pitchFamily="34" charset="0"/>
                  <a:cs typeface="Arial" pitchFamily="34" charset="0"/>
                </a:rPr>
                <a:t>Ahəng qanunu</a:t>
              </a:r>
            </a:p>
            <a:p>
              <a:r>
                <a:rPr lang="az-Latn-AZ" sz="2000" dirty="0" smtClean="0">
                  <a:latin typeface="Arial" pitchFamily="34" charset="0"/>
                  <a:cs typeface="Arial" pitchFamily="34" charset="0"/>
                </a:rPr>
                <a:t>Alqoritmlərin növləri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1550" y="4357694"/>
              <a:ext cx="28575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000" dirty="0" smtClean="0">
                  <a:latin typeface="Arial" pitchFamily="34" charset="0"/>
                  <a:cs typeface="Arial" pitchFamily="34" charset="0"/>
                </a:rPr>
                <a:t>Koordinat şəbəkəsi</a:t>
              </a:r>
            </a:p>
            <a:p>
              <a:r>
                <a:rPr lang="az-Latn-AZ" sz="2000" dirty="0" smtClean="0">
                  <a:latin typeface="Arial" pitchFamily="34" charset="0"/>
                  <a:cs typeface="Arial" pitchFamily="34" charset="0"/>
                </a:rPr>
                <a:t>Nitq hissələri</a:t>
              </a:r>
            </a:p>
            <a:p>
              <a:r>
                <a:rPr lang="az-Latn-AZ" sz="2000" dirty="0" smtClean="0">
                  <a:latin typeface="Arial" pitchFamily="34" charset="0"/>
                  <a:cs typeface="Arial" pitchFamily="34" charset="0"/>
                </a:rPr>
                <a:t>Düzbucaqlının sahəsi</a:t>
              </a:r>
              <a:endParaRPr lang="en-US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az-Latn-AZ" sz="2000" dirty="0" smtClean="0">
                  <a:latin typeface="Arial" pitchFamily="34" charset="0"/>
                  <a:cs typeface="Arial" pitchFamily="34" charset="0"/>
                </a:rPr>
                <a:t>Tənliyin tərifi </a:t>
              </a:r>
            </a:p>
            <a:p>
              <a:endParaRPr lang="az-Latn-AZ" sz="2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2" descr="http://www.sergiev.ru/media/resize/remote/e1b480a88a5a08be1bff08f3ef29261c-102x1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1154325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38629 0.0032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34705 0.0034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5852" y="428604"/>
            <a:ext cx="6643734" cy="830997"/>
          </a:xfrm>
          <a:prstGeom prst="rect">
            <a:avLst/>
          </a:prstGeom>
          <a:noFill/>
          <a:ln>
            <a:noFill/>
          </a:ln>
          <a:effectLst>
            <a:outerShdw blurRad="190500" dist="215900" dir="3000000" algn="ctr" rotWithShape="0">
              <a:srgbClr val="000000">
                <a:alpha val="27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z-Latn-AZ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Məlum</a:t>
            </a:r>
            <a:r>
              <a:rPr lang="az-Latn-AZ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mübadiləsi</a:t>
            </a:r>
            <a:endParaRPr lang="ru-RU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357298"/>
            <a:ext cx="7500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dirty="0" smtClean="0">
                <a:latin typeface="Arial" pitchFamily="34" charset="0"/>
                <a:cs typeface="Arial" pitchFamily="34" charset="0"/>
              </a:rPr>
              <a:t>     Qrup nümayəndələri öz işlərini təqdim edirlər. Müəllim və şagirdlər nümayəndələrə müxtəlif suallarla müraciət edirlər :</a:t>
            </a:r>
          </a:p>
          <a:p>
            <a:r>
              <a:rPr lang="az-Latn-AZ" sz="2400" dirty="0" smtClean="0">
                <a:latin typeface="Arial" pitchFamily="34" charset="0"/>
                <a:cs typeface="Arial" pitchFamily="34" charset="0"/>
              </a:rPr>
              <a:t>─ Resurs dedikdə nə başa düşürsünüz?</a:t>
            </a:r>
          </a:p>
          <a:p>
            <a:r>
              <a:rPr lang="az-Latn-AZ" sz="2400" dirty="0" smtClean="0">
                <a:latin typeface="Arial" pitchFamily="34" charset="0"/>
                <a:cs typeface="Arial" pitchFamily="34" charset="0"/>
              </a:rPr>
              <a:t>─ Dərslərinizi hazırlayarkən hansı informasiya resurslarından istifadə edirsiniz?</a:t>
            </a:r>
          </a:p>
          <a:p>
            <a:r>
              <a:rPr lang="az-Latn-AZ" sz="2400" dirty="0" smtClean="0">
                <a:latin typeface="Arial" pitchFamily="34" charset="0"/>
                <a:cs typeface="Arial" pitchFamily="34" charset="0"/>
              </a:rPr>
              <a:t>─ Müasir cəmiyyətdə ən çox hansı informasiya resursundan istifadə olunur?</a:t>
            </a:r>
          </a:p>
          <a:p>
            <a:r>
              <a:rPr lang="az-Latn-AZ" sz="2400" dirty="0" smtClean="0">
                <a:latin typeface="Arial" pitchFamily="34" charset="0"/>
                <a:cs typeface="Arial" pitchFamily="34" charset="0"/>
              </a:rPr>
              <a:t>─ İnformasiya resurslarını toplayıb gələcək nəsillərə ötürmək üçün hansı vasitələrdən istifadə olunur?</a:t>
            </a:r>
          </a:p>
          <a:p>
            <a:r>
              <a:rPr lang="az-Latn-AZ" sz="2400" dirty="0" smtClean="0">
                <a:latin typeface="Arial" pitchFamily="34" charset="0"/>
                <a:cs typeface="Arial" pitchFamily="34" charset="0"/>
              </a:rPr>
              <a:t>─ Hansı resurslar tükənəndir və onlarla necə davranmalıyıq? </a:t>
            </a:r>
          </a:p>
          <a:p>
            <a:endParaRPr lang="az-Latn-AZ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Багетная рамка 1"/>
          <p:cNvSpPr/>
          <p:nvPr/>
        </p:nvSpPr>
        <p:spPr>
          <a:xfrm>
            <a:off x="0" y="24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714356"/>
            <a:ext cx="7715272" cy="769441"/>
          </a:xfrm>
          <a:prstGeom prst="rect">
            <a:avLst/>
          </a:prstGeom>
          <a:noFill/>
          <a:effectLst>
            <a:outerShdw blurRad="190500" dist="215900" dir="3000000" algn="ctr" rotWithShape="0">
              <a:srgbClr val="000000">
                <a:alpha val="27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z-Latn-AZ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Ümumiləşdirmə və nəticə</a:t>
            </a:r>
            <a:endParaRPr lang="ru-RU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71678"/>
            <a:ext cx="835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z-Latn-AZ" sz="2800" dirty="0" smtClean="0">
                <a:latin typeface="Arial" pitchFamily="34" charset="0"/>
                <a:cs typeface="Arial" pitchFamily="34" charset="0"/>
              </a:rPr>
              <a:t>Müəllim şagirdlərin cavablarını ümumiləşdirir və  belə nəticəyə gəlir: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images.zaazu.com/img/laptop-animated-busy-animation-smiley-emoticon-000418-lar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643446"/>
            <a:ext cx="1504950" cy="914401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Багетная рамка 5"/>
          <p:cNvSpPr/>
          <p:nvPr/>
        </p:nvSpPr>
        <p:spPr>
          <a:xfrm>
            <a:off x="0" y="-24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85786" y="500042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4000" dirty="0" smtClean="0">
                <a:latin typeface="Arial" pitchFamily="34" charset="0"/>
                <a:cs typeface="Arial" pitchFamily="34" charset="0"/>
              </a:rPr>
              <a:t>İnsanların müxtəlif ehtiyaclarının ödənməsinə xidmət edən hər şey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571744"/>
            <a:ext cx="7786742" cy="221599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z-Latn-AZ" sz="13800" b="1" cap="all" dirty="0" smtClean="0">
                <a:ln w="762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RESURS</a:t>
            </a:r>
            <a:endParaRPr lang="ru-RU" sz="9600" b="1" cap="all" dirty="0">
              <a:ln w="762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507207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600" dirty="0" smtClean="0">
                <a:latin typeface="Arial" pitchFamily="34" charset="0"/>
                <a:cs typeface="Arial" pitchFamily="34" charset="0"/>
              </a:rPr>
              <a:t>adlanır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Багетная рамка 1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488" y="214290"/>
            <a:ext cx="3214710" cy="646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z-Latn-AZ" sz="36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RESURSlar</a:t>
            </a:r>
            <a:endParaRPr lang="ru-RU" sz="3600" b="1" cap="all" dirty="0"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214282" y="571480"/>
            <a:ext cx="2786082" cy="3156543"/>
            <a:chOff x="214282" y="571480"/>
            <a:chExt cx="3000396" cy="3156543"/>
          </a:xfrm>
        </p:grpSpPr>
        <p:pic>
          <p:nvPicPr>
            <p:cNvPr id="1032" name="Picture 8" descr="https://encrypted-tbn3.gstatic.com/images?q=tbn:ANd9GcQ7y88-CNfP81Vgn_miBVGrDVmPQNrGlbBzqacHjlfsHDes6Z2lhw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571480"/>
              <a:ext cx="3000396" cy="22474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42910" y="3143248"/>
              <a:ext cx="2000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3200" b="1" dirty="0" smtClean="0">
                  <a:latin typeface="Arial" pitchFamily="34" charset="0"/>
                  <a:cs typeface="Arial" pitchFamily="34" charset="0"/>
                </a:rPr>
                <a:t>Yemək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5929322" y="500042"/>
            <a:ext cx="2984905" cy="3085105"/>
            <a:chOff x="5857884" y="500042"/>
            <a:chExt cx="3056343" cy="3085105"/>
          </a:xfrm>
        </p:grpSpPr>
        <p:pic>
          <p:nvPicPr>
            <p:cNvPr id="1034" name="Picture 10" descr="https://encrypted-tbn3.gstatic.com/images?q=tbn:ANd9GcTFDxpTqgX8e2ILo_P04Q3T4RPsf197uqN4Tx6t8JLi5xhdLxB9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857884" y="500042"/>
              <a:ext cx="3056343" cy="2113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643702" y="3000372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3200" b="1" dirty="0" smtClean="0">
                  <a:latin typeface="Arial" pitchFamily="34" charset="0"/>
                  <a:cs typeface="Arial" pitchFamily="34" charset="0"/>
                </a:rPr>
                <a:t>Enerji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046255" y="2285992"/>
            <a:ext cx="2857520" cy="3013667"/>
            <a:chOff x="3046255" y="2285992"/>
            <a:chExt cx="2857520" cy="3013667"/>
          </a:xfrm>
        </p:grpSpPr>
        <p:pic>
          <p:nvPicPr>
            <p:cNvPr id="1040" name="Picture 16" descr="https://encrypted-tbn3.gstatic.com/images?q=tbn:ANd9GcSh3TB6ncaSenFTFG9QUe6M3v1XDQNTe0uQCMs3LmEP14urNE6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6255" y="2285992"/>
              <a:ext cx="2857520" cy="2143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3286116" y="471488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3200" b="1" dirty="0" smtClean="0">
                  <a:latin typeface="Arial" pitchFamily="34" charset="0"/>
                  <a:cs typeface="Arial" pitchFamily="34" charset="0"/>
                </a:rPr>
                <a:t>informasiya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214282" y="4123036"/>
            <a:ext cx="3000396" cy="2676821"/>
            <a:chOff x="214282" y="4123036"/>
            <a:chExt cx="3000396" cy="2676821"/>
          </a:xfrm>
        </p:grpSpPr>
        <p:pic>
          <p:nvPicPr>
            <p:cNvPr id="1036" name="Picture 12" descr="http://upload.wikimedia.org/wikipedia/commons/thumb/3/30/Furniture_installation_tools.jpg/200px-Furniture_installation_tools.jp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40000"/>
            </a:blip>
            <a:srcRect/>
            <a:stretch>
              <a:fillRect/>
            </a:stretch>
          </p:blipFill>
          <p:spPr bwMode="auto">
            <a:xfrm>
              <a:off x="285720" y="4123036"/>
              <a:ext cx="2786082" cy="20895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14282" y="6215082"/>
              <a:ext cx="3000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3200" b="1" dirty="0" smtClean="0">
                  <a:latin typeface="Arial" pitchFamily="34" charset="0"/>
                  <a:cs typeface="Arial" pitchFamily="34" charset="0"/>
                </a:rPr>
                <a:t>Əmək alətləri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20"/>
          <p:cNvGrpSpPr/>
          <p:nvPr/>
        </p:nvGrpSpPr>
        <p:grpSpPr>
          <a:xfrm>
            <a:off x="5592176" y="4055096"/>
            <a:ext cx="3714776" cy="2748312"/>
            <a:chOff x="5592176" y="4055096"/>
            <a:chExt cx="3714776" cy="2748312"/>
          </a:xfrm>
        </p:grpSpPr>
        <p:pic>
          <p:nvPicPr>
            <p:cNvPr id="1038" name="Picture 14" descr="http://banker.az/aze/images/core/turizm/oil-well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86446" y="4055096"/>
              <a:ext cx="3143240" cy="2214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5592176" y="6218633"/>
              <a:ext cx="371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3200" b="1" dirty="0" smtClean="0">
                  <a:latin typeface="Arial" pitchFamily="34" charset="0"/>
                  <a:cs typeface="Arial" pitchFamily="34" charset="0"/>
                </a:rPr>
                <a:t>Faydalı qazıntılar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Багетная рамка 3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3357562"/>
            <a:ext cx="885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4400" dirty="0" smtClean="0">
                <a:latin typeface="Arial" pitchFamily="34" charset="0"/>
                <a:cs typeface="Arial" pitchFamily="34" charset="0"/>
              </a:rPr>
              <a:t>fransız sözü olub</a:t>
            </a:r>
          </a:p>
          <a:p>
            <a:pPr algn="ctr"/>
            <a:r>
              <a:rPr lang="az-Latn-AZ" sz="4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az-Latn-AZ" sz="4400" b="1" dirty="0" smtClean="0">
                <a:latin typeface="Arial" pitchFamily="34" charset="0"/>
                <a:cs typeface="Arial" pitchFamily="34" charset="0"/>
              </a:rPr>
              <a:t>Yardımçı vasitə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az-Latn-AZ" sz="4400" dirty="0" smtClean="0">
                <a:latin typeface="Arial" pitchFamily="34" charset="0"/>
                <a:cs typeface="Arial" pitchFamily="34" charset="0"/>
              </a:rPr>
              <a:t> deməkdir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928670"/>
            <a:ext cx="78581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13800" b="1" cap="all" dirty="0" smtClean="0">
                <a:ln w="762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RESURS</a:t>
            </a:r>
            <a:endParaRPr lang="ru-RU" sz="2400" b="1" cap="all" dirty="0">
              <a:ln w="762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Багетная рамка 7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1571604" y="642918"/>
            <a:ext cx="5715040" cy="2286016"/>
          </a:xfrm>
          <a:prstGeom prst="beve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Resursların </a:t>
            </a:r>
          </a:p>
          <a:p>
            <a:pPr algn="ctr"/>
            <a:r>
              <a:rPr lang="az-Latn-AZ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növləri</a:t>
            </a:r>
            <a:endParaRPr lang="ru-RU" sz="8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179223" y="3036091"/>
            <a:ext cx="1071570" cy="1000132"/>
          </a:xfrm>
          <a:prstGeom prst="straightConnector1">
            <a:avLst/>
          </a:prstGeom>
          <a:ln w="7620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786050" y="3071810"/>
            <a:ext cx="1071570" cy="928694"/>
          </a:xfrm>
          <a:prstGeom prst="straightConnector1">
            <a:avLst/>
          </a:prstGeom>
          <a:ln w="7620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агетная рамка 18"/>
          <p:cNvSpPr/>
          <p:nvPr/>
        </p:nvSpPr>
        <p:spPr>
          <a:xfrm>
            <a:off x="428596" y="4214818"/>
            <a:ext cx="3786214" cy="1857388"/>
          </a:xfrm>
          <a:prstGeom prst="beve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Maddi</a:t>
            </a:r>
          </a:p>
          <a:p>
            <a:pPr algn="ctr"/>
            <a:r>
              <a:rPr lang="az-Latn-A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resurslar</a:t>
            </a:r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5000628" y="4214818"/>
            <a:ext cx="3786214" cy="1857388"/>
          </a:xfrm>
          <a:prstGeom prst="bevel">
            <a:avLst>
              <a:gd name="adj" fmla="val 11754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Qeyri-maddi resurslar</a:t>
            </a:r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4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Багетная рамка 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00166" y="1357298"/>
            <a:ext cx="6429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4400" b="1" dirty="0" smtClean="0">
                <a:latin typeface="Arial" pitchFamily="34" charset="0"/>
                <a:cs typeface="Arial" pitchFamily="34" charset="0"/>
              </a:rPr>
              <a:t>Maddi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resurslar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lang="az-Latn-AZ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>ə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hans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>ı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madd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>ə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>ə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ibar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>ə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olub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>müəyyən formaya, rəngə, qoxuya malik olur.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Багетная рамка 3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31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0056" y="1500174"/>
            <a:ext cx="7215238" cy="3046988"/>
          </a:xfrm>
          <a:prstGeom prst="rect">
            <a:avLst/>
          </a:prstGeom>
          <a:noFill/>
          <a:effectLst>
            <a:outerShdw blurRad="50800" dist="63500" dir="18900000" algn="ctr" rotWithShape="0">
              <a:srgbClr val="000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z-Latn-AZ" sz="9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İnformasiy</a:t>
            </a:r>
            <a:r>
              <a:rPr lang="en-US" sz="9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 </a:t>
            </a:r>
            <a:r>
              <a:rPr lang="az-Latn-AZ" sz="9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resursları</a:t>
            </a:r>
            <a:endParaRPr lang="ru-RU" sz="9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AutoShape 2" descr="data:image/jpeg;base64,/9j/4AAQSkZJRgABAQAAAQABAAD/2wCEAAkGBhQSERUUExIWFRQWGR0aGBgYGBscHRofHRwcHBgdHR8bHCcfGh0jGRkYIC8gIycpLCwsHyAxNTAqNScrLCkBCQoKDgwOGg8PGiwkHyQ1MC8sLCwsLCwsLCw1LC0sLCwsLCksLCwsLCwsLCwsLCwsLCwsLCwsLCwsLCwsLCwsLP/AABEIAKgBLQMBIgACEQEDEQH/xAAcAAACAwEBAQEAAAAAAAAAAAAFBgMEBwACAQj/xABIEAACAQIDBQUFBAgEBAYDAQABAhEAAwQSIQUGMUFREyJhcZEHMoGhsUJSwdEUI2JykrLh8CQzgsJjotLxJTRDU6OzFWTiF//EABkBAAMBAQEAAAAAAAAAAAAAAAIDBAEABf/EADARAAICAQMCAwcEAwEBAAAAAAABAhEDEiExQVEEImETcYGhscHwIzIz0RRCkXJD/9oADAMBAAIRAxEAPwDxbuza14oZ/hYE/Q0Qski808wCPmPwobgTmQqTx/3D+tXbLy1tvvJHpB/E14mdVmg/ej0/CPlAzbjRiBIBBReIB4MwP1FUDhUdb+ZVLWrgCnKNFYKQNZ0meM0T3nWHsnkc4/lYfymqGzjL4lB9uyra9VLA/hT02V6Iyatd/oDsTsy3c07JZUmSJUmdR7kDgeY+FUG3eRlc27jApOjCQYnTMIg6dDyo7hRDmecH5f0qnausl26oGhJ66E/96qg20eVNaJtCsGzRJmOusU1bu2gEiBDcoGtdsi8L9xVuoLwaNCve5TlYQwPkaJ4TC5srWbTZND3ZYDp4gxNL8RFpHoeCzY5S0tUJO8WEa3irwQDLmkAcgQGAA6a1QOO6iKetu7PW4xOXvQuug5RqZ/ZoZZ3Ou3WCrbzT95l+s02ORUrPOyQcZyS7i2mJq3h8eyEMrFWHAgwR6Ux3vZJiwCyqoI+znUz5a0q43BXbDZbluCRI4HQ8OHkaO4y2F06sctnb8lnQ4jNmUiL1vRvJ1HduDkecVpW7uPF/DvD23l5BtknicxlSJTnoSfOvz8bpHFSPMR9avbO2vdsuHtMyN1Ux8D1HgaF40FGbib7atxp0JHzoXdMdt5W2/wCQg/y0u7u+09WAXF28rTHaIBHmyz9PSjtvaNu8Gc3UyuioGWYDAvowOqkgjjx1iaTpcQoMiXYVlbwcWlC5QxUKdTJmCHAUAawF+tMuzsVntZWILjMDrqwAImOIn60Hv2CLLTxUMp/hkfD86qY/a4w1trwEus5RyJ07vxNNlBOC09b+VitTUt+6+ljHsnF6MgXime2NOneXUR7yzqOtVN6N6xhm7K1bFy9AJXMO6D1ETPh8azLZ28O0L1xlS7bV1tG6xICi2oIYBSFJJkiOVAdj2b9zFyrF7slsxMyeJYmOHU10U4wpvgY6crRqVn2jFLRe6sEGMkDX46Ud3f35sYq0XlLRUwVdzPgRA4Gsh31u3LZAbKVYnVAQuYe/x1Ov2udVdy94ThWuuFR2KAKrgke8CfdYGYooO1aZ2RVtR+hsJikdc6urKDBILRwJPEUO25e7LCuxYAwS5UEkZp4ePBR4xPCusYsGygIWSguMBMcJEAk8WM6n7NB94cV2peyVm3byZjP23Yd2OMhJ16mte+wpdxHfZdwYsl17i2yc2sSsKFUnQgGB1gdaYtqt/lgf+yn8zVPtRSxIAJJDj/5Kp43auHS2r3GBUWkXOGBgjMSoE95+EjlOpFKW5Rnik2l2PG72ABvi6+lu3mzHgNUYanlxr7t/fk8LWUvzf7K/uA/zH0pOxe9F3FuLOHs9ye6g1n9p2MAnhqdBVjZW7OKuXwlyxCKy9oSVAyz3oIOpgH3aY1bJl5Y7g+5ttwSS0ljJJMn50Kx2OVyWcyfypo3t2HZw7uRb7oGYCTw+JpExG07ZPdUgdCZ/CtUDo5bWyJQCzAABZ5tp8YrSdytmixCyW91mPiyzzA0+FZOdpsCGVtVECQDA+IrZt2bff1GpyTpHAEHSOtdNUh2H9353QH2PbJ21rPcW4TPHUN/10d2zdmf3HPq2n1oRu2c+2sW/3Q/86KPkKI7QYMYHNEH8WWltvVFe4KFaZy9H86ELexv8bfjkWH8IZf8AbR32eiGxB6BunWaUtvY2cZeP3rr+hd/+qmLczFZbGNYjghn/AFZgPnTmvKT9QJevEBgPtXSPh/ZFEtk3iMOmWdWcnj97Tz0oF2xMLyzE+sfkKMYFiLFofsk+pNEzkMeybkxHNQaKWTAT9m4V9QwH4UGwiZL1y3912Uepj5UVtt3X8Cr/ADE/ymvI8X/rL1+pd4Z1Oj5vSn6pW+66/OV/3UG2Wh/SrYie0tXE0k9Dy8jTHt6xOHuDoJ/hIb/bQHA3smJwrjleC/B1ZP8AcKZHdl7lpha6blTCNDgHpHxB/rUd+5kxLSYDAfl+FTbXGTEvHK449ZYfSoNpIrXlJJEqIj48ZOg1qjHVbnneK3yWutFfY1xLbsxzZrbEgDLBAY6a6zHSmXcdVcZSAZEa+EgUu4Ulbt5FRnzTMEjuwDJCyCJadelGdzHy3Y1gMY8QTpVEqcbJIt3R7dYdZ5rGvVW/rTLuzZ7+boP6fnS5ttCrMAYy3HHwOv0FMm7d1ltDXU68B8PlUS2ii3xP8jfff5DaRpWdbR2HbvElred4CqxLCCNF1mPe69TT/bxAZeEEUoYi6A1xZ1zMfgLo/CK2rkqFQnpjK10+6QFu7goAGu3BaWOIBeAfA+PSlDbu7S2L721ZtCMpy++CJUx48NJrTMdjxdwpIBBRQpkc1KyR4HQzVPaNm2+Lu50RgcPadcyq0Q2sSDGjRpRxyNOmY4JxTXf+jKrdppIgyCZ6gjjoavYDaxtNmS4VPAiRr4EHQjwIo5u/sgfpN1mtZkRzGYZh73Mka6c6cdu7t2b9y5byKklcrKACshOGnXj5mnOaJou5OPYpbE9otm7bNq+FRmEZx7hMR3hxXzEjyqPfPaAW0loScz9pPgAVXzkkxHGNKWMXu+MPeKPdkAkAKsuYMAchrpqY+NFtm7LWU7YuWIkKhKKoEnKCP1jsANcsAHrxotPDCq2Xd0thWADcuG4bxU9tbfur2ciMsj9YAQpOoI1kRrThgtj4a1PZIihhqVAEz5Ujf/lG7xtpcXIAwD3w5HeAnvS4IB4cDqCIq1gcawFt1uApcZgEBJCGQSpJ1kAiBHM9KT4jFKS1RKMOSPDDW8mzLN22O1XMLeviTGpms42/s1cObT20hbrEIfvAESQDrE6T1BHKtbwGwrl4Jcu5FsBgzZmBLKNTAE8wBB4zpS5vTsK/jcWcXcQ2sNayrZVxlZwOEIdQJ1JMcfTvD4pR3kFnyReyHHEX1sW1gzcuMQgYzqFAmI91VH060OxlhbdgyRLXILMRLEONSdJ1JPhUrYIZnunvOIGZjAtoJOk6IBqSefOgW8+86XLQGFdSouT2sme8zCbQiNCCM7eMDg1PrcmvY8bY23bS72aMzXmznINIUnMS5mRI1CCGI4xzAYXY9y5bu4jFPbuC6ji2mUgrGoI0AUCV0XrrNR3bKWr1goqy3cYkamTBLGNSQTqeMa0bxjEYW0Ps9ixjxLfkKTNVFuJTjuWWKmLPs62UWxmf7KHKRPEtOXTzUmfAVrOFtgITEGSPSI+tZ5uMuS+56vZPyuVoSN3P9Z+grYbyTE+Oj7PXBGZ+019L+p94D5g1lhFal7VG77D9pfxNZ1bSFHjVTZLi/aijE6VvG7p/WnT/ANQj0I/CsVt281y2OrqPUgVtW7Ld9m/buH5H8qVk4K8PLfoBtwzmxePuHy9XY/7aLYgf4oDkLlpfgGH4ChHs11t4t+bXFE/xH/dRHFXYvO3R3b+FGb8KU/5F8foFH+KXw+qMzv4TtHN2YGYHh4En50y7I7mzMUdJJX5uNKBY8C3g0I95i0nwE/mKNYMRsm9HO4i8vvz+FPlwTrkVp59AfpR62Qtq0OeQfSl5zo3kaO41YyDoo+grWcMm01y4tzybK3qo/EGiFjWR95GX8v5q8b1YbLetkE62+f7Jn6MKlwxEo3jB+I/MV5Xid8F/mxVidZAgg7S1rrmWD8RBpL2gT+ilhIZQjAg6gqQZHSDTjgdEj7pI9CaHndG7ds3MhTKxuKJJniY4A1uPemj0ctKLT6ilhL7OgLsXaRLMZJnTUnU6MKvY05RackqNVMfAgactK7czCLdt4hWWWFlmSeIKxBHxFSbVwjHBl4lVcHMBoJ0if9QqtR3a9TzckrUX6IE7SuA3gw5qp5+I/AUc2Dei94aH6TSvxyeMj5j86atibMeGuSIRFc66wzMukaGCp509qo0TrkLbwJ+uuDqUb1AB/Gj2AQBQByodjsAb9wEGD2BbXmVPD5iiGAMgV572/wCludp6WuyC1o8PMfWl2+AMWQebOPVVemEDShuJ2eTiHbhmIK8O9CBW8RwHrRR5ELh/nqRYy3/g9PuuP4SR9AKAY65+vst97CMP4Vn8Kbr+CPZZJ4s8eTaj60tXNnEnCNmGtq8p/g4ef5VsU9a+Ix17N+/8+gY2AuVCQeLMfmR9BS7v1vGbV4pZMXMisxGkcYHnAB9KZNmuLdlnaRbXMxY/dHeJ9KxvH7V7W9dvORLnNHSeA+AgfCmYI3yJyvzMnTGZXzOS7GSSTqYBPOdAYp4wOz7eKVLlp1js4UT3liZB6nMJnxrPNk2+0a47jQKQB07ub8vWi9tRhRh8ShPddpWSJXNBmDz+elUSfQbgjXmav85G/AbGC3IZ9DmUifvAgcB1IPGq17ZC3cJcyNle3cFy22aBMANM6ju6z1iqa7+2XurGDCHMvedyeY6AxV7YG1Vu27y/o4QqHLKpLoZENx93VQABPHlFctSW4U5Y5SaivkavuFeLYK3mILCQdQeB0mOcRNR752i1tQATqeH+mgu4m8eFw2GZLt5bZFyAHIBMIgkDmJHGmzG2LeIRGEOhIYMJII01EHpMGnPYjrfcSMZs43HOd2KAki3oEkiASB75BMgtJpT3uQJeCqoVQLUAcB+sucPWmjaW1cRbzXESxcGcjIyupAzQozC5BMxrlpa2jt63cuJev4S4MxVMlsrcWVeQSSUyzmjWfEzQNXR3BQuW811P2dfRxRfHr/hLPjYP1X86oXd6sHZdXa1ihKxD2rWUgNJJi8SZI/Gpsd7QsFcti2c1sAQP1R0EcgCdPjSXFuDRZ7SPtYSfCr6kG7mmYgfbtfR6f8KJszzzf7RSVsPe/A2bRCYj7eZi1thMZYWOXujXXjR7A+0DDXRl7WyDxntQJ8gYNZBOKVgeNnHNOTjw/wChH9q7frG/eAHwVqR2t/q0Pgfqa1Xfbd47QYNavWQNOJY8FI+yp5mly77MsTkCi5ZMc8zD6pTdSIoRaSQo7Bwhu4vDov8A7ik+AU5mPwVSa17drDsUA4F7dwrJ5yV1jXiaFez3cl8JiHv4hrZKoVthGB1b3jrAHdBA/eNNqYlrOCYhGa6qscoGYklmIAykz7w4UEpJuimD0p/nRir7MsNGDfXjfOv7oT8jUeOY5bp55b59bbL+NFdxrDWcFbS4HVy1x2DKQftRM6jRRUOysMt14ue6VOYExIa4oOv+qKC/1Pg/sGv4n719zONu2H/RbZbIqgkKA0s2aDJ6QFB+PlJcKV2RHAm+B6ZifoaYvaDsqxZ2fnSzbRmuW1DqonLJLa8TovHidasXsJbXCYJcgWbmHaeAJbUk+JEzTdWyEUZdiLDKuqkBtBIInUTHWj9vD5ifACmj2iuLuLwNoMr94BgCD71xRB+C86Z9vbGtSgVVt6H3EUT5x0ii9oo+aXBlN7Ip74bPK27L8QjFPGGGn8oqTDbA/wAOHzz3Q4GXprEz4Vd3hIv4N8isxlWUZTJyuOXHhNdsvHOtkW2w92RIk5UBBn77A8+lSSjBxcRibTs8bCCzeBAJBDCdeI1+dWL22LNglbjFZIdYUmRAB4COKn1qrh8K6OWDIJUA96eE9FPhVXaWye3YF7oECNFLc54ll+lS+HnJYkmqZbNY5Tty2AO09gWrFm1esNcHakhpPnoAACNQ2lesNj1bZd+0xhgoKiDrAVummqfOjeK2cnYC0998qklf8tQCST90nTMeLc6Xr5wdlv8AzYyRDJmDZuvuLOvSqYyuVk82nBRXSyDb+Mtvs3AlXTtLbZWUEZhCsNQP3EOvXxoju7iHur3EzC6j221JKw7sDosEw/hVrZ24VsoWFtcl0AqXPIwVI4kcqKrhkwlkIb9tEAJECRPkCOvSnSntshCjufLr3ezsm3bYXEDKc4CjK0ffYdBVrZ+GCIM7hSAJHHl1BikreLfmzly4e9cB0likecR8OVJOM3mvSSL7kjqPzmlLE5cjZT2S7G53dp2gIzzy/CdCYHjSrj99bKkG85zKZUWlPxzFuumkisoxm82KuABsTeYRwNxo9Jiq9nFEjvGfEkn60xYK5F664NLxftdRVy27DEftsP8A+qGXvas8DLYQROXX3T4QB8opBdpPEV9CSNCD5f30pqxxQLk2Ne2d4cRetA3L7frNDbXRYE6nWSTA8KWm7zBRy1ap8Rf7g8Kiwq5dTxpiVAhnY2KvW+0WyxmM+WAS5MKYETOs+VHtq7YxFzDWFa1AyEXP1ZBHe4yIjnr50pKoYqOEzyk6a/DhxHAfGie07puJZt22zFLZzRyEk6+ManzrJKxkLW6Gu9tHDgLkw+GcdSFbkPCfSjmyMWrvcRLNoM1ke5prlTTkOdI/s8CFntXUB+0sidOfH+9afMRurh7qQG7IyCGQCZHXqKinnUJaGXRSnWRJfP8AsHbd3Yu37iZUGZVhgbir4jiDOnSr+x93NoWbloXi1rDKDmINkpxJEs7AgGeWvhXzbG1MfZUJacdmoADWVUMYESdM0niYJpG2ltstcU3WctOvaFif+bWtWeM/LVoyWF3rbo0bEY7C28wvYu0YaUGHVrhy5g0MR3J7vEEcfCga7yYKwgtWcJdvycwa/cCiZmctoGdeRpct4d31S2zA8wNPU6fOvIw+VFYlSVMEAz6nh6U2M1wJeKty9dxgxy9q1m1aCXMuW2IUAqp5k8x8zQ3aW7i3kZwxBtdyCoJIU5dSI1Ajlr4Vc3dT/D3omDdSD1mav7KTMmIHjd+tdJ1x3Birv3fdCRht0bl5XayGuqnvFVmPPWrOytw712XKkWrZHaklVYKZkqD7xgGmTdy6VtWNYi1ij4adoV8Cc3CjO7SD/wDH4jKALl5QOMZmKsRxaAYPKKKU2o2LlGpaTJhfS2TAnz5fEET6CreF3jvjRLrLH7bD/fTvidhO+EF1nt2ntgIyvEDItsGCqmdcsksZJPKknECT/nW+nuPy/wBFHs+TI6uhawW/eKUwb7kE8SZI8pP1oth/aNiEDEvn0OUFF0P2c0QY6xRKx7LO0TOuMgExrYA14HhdOk6fClrE7paxZvHEOQIS3abNBAIMSSND8qXDJiyNqPK5OlCUUm+ocwntlvD38PbPijMv/VVnD+1DDs7G5h7is8AkZXmOA1gx4Uk4jdXE29Xw99QOtlx+FUf0G4DJt3OP3G/KmaIgWzUcPvPs2+5LRlC6o9ohR4wBlnxohtbF4O/h+xW7bAmVHaEQRpoGbkNIiB0rHLLFJ7p18Ir7ib+eJB0n5kms9n2Ztmj7H3QU3Q5vXJBzAqyzI4Gcppzs4HKNb95/G5kcjwBK6DwrCsHdyDusQSesVdbb19eF+6B4O350Esbls2anRsmL2wyLmfOqyAM3dEngBmIpX2l7ROyuNaFhi6kgywAkEg8J6Ug4rbt1j3nYxrqxPlxrwuMYuWLEtAYMdTPHideNYsK5O1D2u+GJIW4VRbeYSFksROsE6DmAYqntfe0ux7M3VXkCw/CpsPtZsZbZrmXNOXuiANBGlK2MYKSpIBHKaJYo80dqZW2lj2uMCxJ86rE6Dzr5iuVeA8KZ60yqBJru0HEDM0DTieUVBeunNx5VE7Zq9MJINbVG02cW4+f1Ffbuvxj+/nUljDySePP0q/ZCCNBp4Csckg/ZsgwOB0EifmKZ9gbsG++VEXxJGg+VFd0MOjyz6xwB4enOtJ2Pi9cqhVWPsiPpUU/EXLSP9jpWpgXZO6FrCrLWrTuftG2NPLMPnSf7RNmWQLlxbY7WVJIBGUd0cjl1zdK0jb+IZDby/aYhvghYa8vdpE36WVv/ALin4QD/ALTW4W1MnypVZmRMwOVSnj4VfTdxzYuXVYnJ9nLxAiTM8gZ+FCe2MVcmnwLotYO65vL2U9pwWD1056SZNN2MwdvDWLtnLF1QsucwZmYgOvTIATE9Dxmg25Ozyb63okISQsEycpy/AMVnzqxt9yohpLM51k68eR4d4mhbTdD4RkoOfw/PgWsNsi+ltb9oKTbGYZSDx5GNefCvrb0X5AdApIDaSOPDxobbshbUpcyu5gSCphdTBWRqxXmPdNE9rY29ZLB0W6q5UllBHdUDRlPWl5MUZcqw8WVr3egS2JtfE4lWNpS+RgpESe8CQfLTnTHa3cx1wfrVsIOjnMfRQR86g9kDqbGIcJkm6vAyPcER6n1p+u3PSlf4+NPgz/Im+pm+L3YxTZu1ZFtj7pOo8BGmnWKqWthWrb28Oe8j3EUsdO6xknUmNPxp/wAZjbTAqLqE9M68/jSk1i4/ZvlZjacE6RpBJ+AYTy96i0qC8qChLW/Mxdwe8gw7fo2I72HLDs7h424iATJJUAjjqI5ijmwcC3ZX7kd1jcy+MyQR4Ec6VNo4cXLgZwCiqFKyJnKxGUEET3DJ8aMbA2vfwGRL9pLuEuLKwysyg8YkA8eKmPwOyp7C43Hf86MpBItWhEgW759GYz8Io9u9/wCVTwYf/UDUu8OBs3LZv4QqUWy6hF6NBZh5SZFdsRYwiSPtn/6F/OuqoGzkp5XJHzH4edl3m/4jD1a185QVmWCwBu3rdsGC7qgJ4DMQJ+daVjE/8NJgwbja8v8AMP5UH3DwFs3yzAFxcTJPLXiPGYrnLzUPjGvD6/V/RDS21+wsomUs9x7kHgO62s8+BoHuZePbsBoTbtiRpwzH/aKvbcEnDwB7+J8okT8qG7lse2OpghNOQ0+RM/GKRhxKLm113+bByy1Y4f8APlEGWkv3bctj8awbMIRbzqTmIWCSJnK06aEc6m3B2TbxZdr+IxJCZf1a3GE5oAOYjXvE6CCI1ma9bm7Xudp2H/pd46TJBJOVjPeWWJgjiat+yq5JuwBlZ1I05Zkj5VVkuMXRNjSc0mNuO9j+CYEg4iY49sT9VNKGK9mlgTFy/wDxL/0VHv5axFq/37rdm7s65LjEAF2mRAgwQOfCJpIxO0LlxlCtczmBAdjJ4CNeJ6Vyt9TK2GLaO4KqJtvcMcjHy0pdfZQUxmarO0djY7Dz2pdPA31n0FyanOMW3btdph7d1nTNma5fk94jXLdCzpyHSiW/DswCNdz+/cP8P9aLbO2EtwA9vGnNDwn96ga0zbKEBPT8aJnIv4jDjCYRzZYs5IJZhpxCmFB00PWktsS7EkySeJMkmnzGWpw91f2SfTX8KVcHgw5AFxtfD+tDqSW4Wm3sDlc/cn+L86Nbs4O3fvC3ctCD4uOf71NWzdxreTPcxDkj7KJP1pitIuHslrBg6ESneHDWZjh51Lk8VGqiPj4eXUu4DdXBW7cDB2W/adc59WmkjHbihmuGxkGW4ylHHQsSQRyGgCxPEzypp2Hime9LsSSp1Jnp+VS22AvXx/xAf4ln8aHDkk02Dmx6HQt7s7Hw+IbI9oKuUsBb7pOkasZMQeE0Mu7s2xedAWADkDUaAEjjHSjO5xy4kL++voD+VXmw/wDjLg6kn+IT+NUZ3pybdhWOTcab4Cuzd2EtWkyTqNZM6xpr5eFF9kArcA5f0/pUuBtwhXpw/D5yK+WtLw8YP1rz8kakmURySa0s7eodxT0f623H1IpZ3kwbXFYKsl7QHhPeim7b1oMsH7yn4SJ+U0s71bz2cJaUtq3/AKdscWI4E9FH9zwNEP3CZcA6ztZdm2D2mrOcwWIkwBEdNOfyrNF2cbzuyZUUtMQxChmAA0BMCag2pta5ibpu3SSx9B4Cm7dUjsLiBcpCySOLaNx8tKprQtgOQam3L2B7TDBUdSAAxkHKYfSDwJMmaix+1ziOzzJkIYfa7v0kUU3q2ZnsreVdbYXOf2SqgT5N9TS3beSvnRpKW/UJZJxjpvZjXs3ZqXcTbEjJa1MHQqksTryZpPxqHbWFuASp1didNOJ6jxFDMJtZ7BbIRDCGU6gjj5jXoRRndq0MdiMuU28i5yQ0roQDoRIOvU0LUr9B8cmPQ75/O39Dh7KrbLgXZtc95yPEDKv1U0W38vlMBeZWKsAsEGCO+o+hNXtnYBMPaW1bEIswJnicx156mkn2p7bdcmHUjJcSXBHHvgrB5EFfnWreRK+CD2eC5ihde7fcIjBEC5VkwS5Pd1gFapbwY+/h8a9pLrMFZHTPB0NtpXQDQwwMdfClzB7T7Fe4g1PAkEHx1XSr+w75xeIdnKqbduQNTmhsoGp0gOTRyT3Z0avcJvgYZLqghGuKNSJRh2gK9dCDr5dac8DsFLmzpuWkuPq4YgEwYYCYk6GqW21i4ltRlS4wZjOga3oGiOLBgD5A8qK7NuYlMNYVLQcMIuA8u6kazKmCfst8Kku5j7ahS7iI+OTCuypb7rD9Yi5tVMrJj3dCQDpxpv2ebGKsJ2LRGaBrr3AveB1BACj4fGku5s9bynMLiYh7htsz8AgAI7kLBEjz6iYofZ2ditn3MwJNtuoyi4oJEiCYPETy4cNKZzsZKKSUu447Ys5Nn27ZEsHeWHD/ADH+v4Uv7FYK9sZZLXlj1UafEU7WLFvaWDC2LuVlaSrgTPeLAxwMsTw9RrVNNzsRaFvS0wR8xaRMZgTErOgoP/pZUpxfhdF73YM2td0wp8cT84FUtzf89v3Lf1FT7WaLeEn/APYPwJB+lV9zG/Xt+4h+afnW43z+dWIyLyR97+kSnuvY/wASfFT8yKLey3Zb27ZuFlyNcCACZlHUNOkQdIjxmg+7uNV8SCCQACTpx+fx+FN3s8E4O3HO+5/+YflVPjJK3p9BWJedWR+0XZ1y46lLTsotRKqx1LsY0HSKz3ZF22cTaY2IKX7Q0dubjkdZ06/Ctwxjzadj0+nCsP3fGbEWf2sVb/5Zb8alxP8AcdN2khw3H2t2ePv2WcLbYHKpZYDAyAMzAnQEaTxA0pP2qhuFS4IZRlbUcQZbhp7xNXsXs/PfvOADDrx5CMxjxkD50PupFu2eub8BTcMk8er3fSwpY2pboXbXGmXBGI8CPyozs/2N4lgGN+yvgc5+i1b2t7P7uEsPea9acJEhc86kCdVA5ij1xfUSk0dhnBBUjQiCOUc/lRa/svD2bdvsbNsNOrlQx4SIzE+tB8Bc0U6AH1NFsbdnDof3R6938ai8TKSlCuGyiKTjIv28QmUAJEgaz1mfpUNhs9l9I0bQeEx/LUWymm0vWCPnI/GptnKJdJ5n4SSf9wpfiYKLTQ/wsnJNMqbDufrk8ZHqPzq1tDu4p/FbbegK/hQvZ1zLdTwYfWjG2Lf+IU/etEfwvP41uDlg+J/1foLuyGyY8D/isP4ifwamVrMY2eoU+gj8KWLpy43N+2jfJa0rDbFVrnaNMxlHlJ/Orc6blF+hDjdJk2FWdYA8pqreAW8J6aeug+cUdXCIiyTAHEk1l+/ntARLmTDEm4kqeg/ePMj7o+J4ikSxNjIyoJ78b/WcNKL+suxGWNAQeJPnHCax3GYt8TdL3GLO3n8ABGgHSvS27l65LMzOx1MEkmm/YNkYS++YuXVgiyoAEgSdWkH4VTCCjxyLlIr2d2LdnDsxZmunLoDAEsI0KyaYcNbzax3mQqT1GkT1I11qrjAz9tqWYsvmTnWiGPxLYKwLxTviQinmxGk+A94+VJd20+411s0L+1LjXcmEttGitckcye4voVY9NOhpPtrBg8jB4/lT7ung2BBZs9y6Wz/vZ1bjA17uv1pV3g2d2WNv2yIy3G9G7w59CKdF7tC3wijmA4Vonsmwvcv3SOLLbHkAWb6rWc3RFa97PcL2ez7XW4Wc/EwP+ULRT4OjyNebT++poBvNujbxhV2dlcDLpBEctCOp5EfkZZtePT619B0/vx/L++S0+xrM9uezeVEXiOsr/XT1q5sfcVcOzNnZmIA4ACJDcNeY+XnDnajMfX1/sf8Abj4uCNen/Y/X5+NdqbR1IF7Yw4a25PJGg9JAH1ijO5WLL4UZyO0UwwnwEH4ihm0ni1cHEypHkWAI+HGl2ztz9BxiXW/yb2W3c8AEUhvgW+vWpmpQTa3fT5DF5vz3kW8RYYq8berC6xXQNJFq3lgHQ96NPhVLaq2f0C219W7YSxYcdTLDLKrOZiY0ii20HAx5Y6qcQxBHMdwfhVXForC1IDDKpE9cqsJHA6jgdPOjUtUItrsxkdnzWz+7EHZW9Bwt0XbBYHmDwYdDDfPiK3DdLfezj7Ugw40ZDEg9D58jwPnICdvNsG5cspfTAIREMym1B8YCgr5HhSfgsRewt5bqYfKykGAQAwkEqY5GntWTWG9sXT+oBVoCMQxBCtmJ9084jX4V63JuziXHRFP/AD2xRjYW3MJiLdi3fRV7FlU9qYMOHz6jQLmyCZ1McK94XdVsJiGcOGttbAVtBrmVgsSSe4sz50uKWOL/ADq2OlNzpev2S+wobrrlvSTACmfSnn2eNODskag3Xb4dq1Z9sLEfrWH7Dz/CaffZt/5LDfvP/Pc/KsmvJv6DJNe1dfmwz7XvBcHdYckP8s1i26VycThgf/ddvRBHzFazvpi+ywDwJzMU9Q0n5Vku5muKteC3T/yMKGG2OT9/3J3yg0t0Kt9jP+YfLRI9dao7Rw+VLI490/zGrtq1mTKTAuXnHj7wHMgfMV5261tDbUXFICkBuAaGIJHhNDCWnCl6/Y9Gaucf/P3NctXOxtg3LgVVAliVA+YoTtfaVnHYTELYftAEdTAOjZCRxGusa8Kz72i7XuPibaMYVFDLqdS4Bkg8IOnCrPs5cNdxFksVUlbgP7rjjMcVI40UMcoq2yKVNbAvZF+UtnwFMF4TYaOIH8rAx86WNmQoZZkI7L6HSmnAHMrDqI9RQ+L2ipdmgsO+3oWNl3O7ygPy4QVgVZwalbrHSG4a68Fn5qaF7EvTm8kb0Ov1olbaLy/3zI/3Cp863GeEe4LuDLdYdGP1pm2haLXLLDgM8+RUH8KAbRt/4hgBqSIHmB+NOOEwTG3aIH6wGCDwGhUzHTUzW4U3LYLxFaV8RXfBouLss4GVlEyJ1BdeHMyF0rQcNayhbtwMmVcoBPGdTIB1OmnxrreFtYZc7wz6kMQsjmQDHdUa61jvtC9pjYlms2Gi1wZxpm8F6J1PFvLj6LWqvQgVxugn7QPaUbpNjDOAokM4PqFPXq3p1rPsLglJ1Zf4v61RssOZPr/Snnc/BYYfrL2IgjVUzxw11lIJ6CayctCGQg5PZDBsXZFjCWku5O0vHg2burI4xm5DnVTHbUZ7TJplR1YdSe0AJJ5+986lbbr4jMxmMndUmYnT1NDnQlbijiygj4vbIqaCd2+6G7U16BDZ+FZr7xB7ynXQaZTqeQ/rVDaO31xmNZ5TsMMD2Svwdusc5InyA6193n2qtm0baHLeugAkHWI1PXhoPMnlQrZOw8mGF0NMtDCOAmAR+VUNU22ITtIbN2sPOIuE8Lbm4eWhHKBElmFKO/rf+IOZ1KoW0+0Rr8op72ImW3njW4FJ8Qo/PSPA1mW2Mab2Iu3QSczHKfAaLzH2QK2C3OkDro1rd9m4bs7Nq2BGVUX0UeuoPnr0rJtzNmC9ilDe7b/WETxggKNOrFeM1rgblpz8jz9J4+PpWzfQyKJbQ1HkPoY/p/SuY6L8PGZEfH8fr4V4b5fKPXqPI1x4R05/DX18OXCgCLPj49DwP4a8eevCvLDiD/fI/h6T41FdugA6c+pGoEHXnpA0+te2OvHiY08tdfLh/YrDSq6cJ1jj9GPz0Hhw6o3tCwoVQjFgVZyogHNoomSw0gcgZp8cyx05Awep0X4ROnInlS5vluzdxSB7aB2toysM2ukZSo5kqIrepyfQEbpNcv4a3acAXEl0JEZkP2pHGCuU+a1e2rYyOEE9zujyCBfXSqNrNZTBuJzW8OCyHiQT3ljkYk+YFE9tW8zC8rB7bmQecwCZ+B+tZLfgJOrsrb4bSu2LNlbV64mdDmCOQDosGBz1OvhWcXNrXud1z5mfrT7v/wAbI6Wh9T+VK43ZHZh3eM0EADkfx1FD7aKlUn6IpliSwwkl3+pau7sYq2tu8L6HMoYe9pIBg93x8qZ9h7Ya4Vt3DLSWMkmCLZUZZOi/Dj560N9LVy1ZtBbrBGyLlmNVUidOoI08BVS1sV7DrcS+xZSGGYT8DqNCND4UU1qTTJVtTCewtzLRwFvFqWFxkul5OhA7RQFEaHQfOjHs6H+Bw3+v63qW91Cy9pbS4QHtsCjnSCrQVn3dSNabPZycuz7Q55Hn4XH9a2fmX/DI7Mk9oaxgRox7zMSAIHdf3pIIBzcp1rNdyR/ifKxcPrp+NaT7S8Sq4AqWAZlMDmYyzHlI9az7c54uYgwO7hlHiO9b4ehpDf6Evccv3oubH2iqNYDhYe57xjuy+bMSdBwGtJO1XzX7hHDO0cOpjhA9KPYt4FgeE/KaXrVvMzf31qnAqhfvH+Mf6mnsl9B29oliHw9wajJlPEe4xHP94Ut2b57VSrMJiSpMzlg+fOnDfdVbB22UTkuMkkRGYBiRr1QjWedJGBv5biGYyspnoJE/KaJCf9QtstouXQOEyImI+OtNmyn+YHy0/GlnF93FmJAZAdfDwo/si8AROvL8vmKR4qN45BYHUkTbNslbpB4HtF+cj5UTNpiysBMakxwGh+Hu1TFyb4hT7wJPKCI+potg8TCsIOohfmPqaTpU8SkzYScMlI+4zZoDvdklkVHAHD3j+Cmi2zdoqifpFyEQZiMzaASZPgPHny8K+NRLCm9iXyhFEqfd093OOLGSYTmePQ5TvZv22LbKspYB0WBLRwZtfQcB86PDi4Z2Wae3zLO/ntGfGM1u2StjmeBuR16J0X4noEktRTD7QUcf5FP+6nPdG9h+9duKGcA5EbCgyY4z2kT5iq22uEToRdn7Ju3mC2kLk8AtMF3Zl2wQl221thyYR/3p12rsyzbv4Z7NpbedWLZdMxBBmOA+AA8KJ7x2xewT59WtrmRuYjiJ6EVNkyaqK8E9Emn12Ende5DOP790f9NMWDwKiwbt2RZ7IhiNDIIhR4nKOFAN2MMS5YcJ1+AJ9YJ9Ks7w4x8VdtYC2wQK3fII1M6E8NAkNHjWveQreNoppse7eLY+9btdkXChHDSVzAdwQB3V0knrTTtbBC3avoiwqMYA5AOI9BUe24XA3UQytpWRZ/ZUNPE8eNH9pQbYyrL3iDpxjQk/SgUnIxqijhrWW2VUzAYqec8FHhJJ046VkVk92tfW8FzxoBDDxgRA049TWR4y12d26n3XYaeDEVVAWxl9nN4fpTjmbenkGUnyPAz4GtJU+XPjw1OnwPDzis09nVsfpFx4BIQRrwGYZz6RWiBonnETI68PxgcqDJyFHgmd+8ePH8+H7fXwipFbiNOfDhw5eA5VDbEsRwM+hBP/ADEcTXpW+0ACOMDgRrI8hFCce7lzjE8Z15Aj6k6sPjUnadznoOXQcvMjlzqBZYDUwYE8v3z6ZR516R8o101n14A/ASK7qd0PV5iCrcyY+J4E+WuvrVrZl4LcAiFfu/EcCR4/jVC4hKFdS4EDrm0Lf6tYr4W6d4gAqRwAXUsPjOnKtMA+9FtRinH/AAvozGPQGqGwL1rtL2FuN3gTlgESBwHDip+p5a1LvYHNw3CIBUKD1IBLeWrEetTz+oJAJft77rGuoMHTowBXTwrL3HTX6cX7wRvu2a6P2UA+ZP40L3jxYtogGpyqICwQMo+8BzFWttK7ntAAVcAqZ1MAKZ8QRrQHbu0LtxiWQDNlBgA8OETMaE1No1Zk+zPQzRl/jQpbNb7WNftCYjC2gDqWET5Dr40p4rZ+JW2lw2XCOAVMr3gRoRDcDTT7SABbsqZjPBjjwUaT8as7Xxf6FZwxFtb1sAIVuADMMnxyNpOkwdNRxqcmqS6nk0Zwz3VM5XBHAx/fLStR9m+8C3bDWsvZtaSMusEM0yCdeM6cvjSHtLe207kphsq8gXUx6IKGNt0AhlRkYGQwbUH0FHUmuDNjTvafsm7dCNbXMEsvMEfftE+fdVj8KS91kbs8a41i2o+ZP+2rWE39vX7dxHZrjm2ygErpIjMNJPHhNXNxbQFrFZhGdkQZgYMhtOHjS5K4OMjVzsLu2dGtjhCfhFduhsztje0nLl+eb8ql3twj2sRDrHckdCNQCOoo77J7QyYhjzZB6Bj+NHHy4kP8VJTzNr82DO8dsHC4gMoYIytE68YPlAbQTy5AisqU+sVsm17EnEW49+24B8QpIjoJHr0rLcBsZ77sLYPaSMtuDJmZk6BQBzNamKiFNsOO2sMCe8kkn9of0pl3e2UzWjeJhFII6tDAN8ACaHbW2KF2davme1RkVvAKWQj1PGiu720ybP6Mqk3HYgdArAZj8IJ6DjyrJ+aLRkXTG58INURe84gdSRqNfPWosbjbOAtG5cYZhz0OU8cqfebx5epqHbO3rWBtM7PmY6SPef8AZTmF6msb2/t67jLue4dB7iCcqjw6nqefyoccfLTVehknuT70703sbcknLbU9xJ4eLfebx9PETbwrHgR61LZwwPH6NTduvuYMR3mbJbHMB5PloaOeSMFbOjBy4Id29zMXcyXVdAsiJua8dIEGnCb6XmtX7pciy7KFfu6iAdBrEHSi2yxYyXbNsN+rQEPm65tdRyjwofi7ATE4dRJBw5QTxMBwPwoMWRzT7UZOOl7nzaDTZwj+DL6gH8KvX0zYa4OttvoapYbDG7hbCqJK3COI+635UdXAstlswgREyOenWpX2G9bMwO0DhsPAOVyQ89c6Ap6KWkRRTcrABLZxL3FuXLrFBrJAOrM3OSaX8FshcXfCm4Qi85EhVGp15wAAPKnGxgLdjs0QMBMwzAmAdOA4Eag8YjQSJPLKo6b3C3cnJcEuIsF7GJUCSxIA6yjKB8YFXsPjS69qV7PKqqLc+6YGceQ118qhtnKL555ly+fGfQmpbmVRbQCZlSOpP4cBPWjguotu0kciwFBEyxaeEqNQB+yGPGs025gX/SbuUSC7agcZP59a0qeOYyI7Lzy6mPCcutJWKxinFXbTMtsBx3onURn5x7wNNi63MpydIr7Dxa4RLjsQL2mRTrOvMDiOtMOE9oFto7S2ymdcpBnrxiT0oFt/DYbtbaKxYDVrgIPHgIiNPDrzq/hdxlIUi6Sp1lQNRzAMcf7iuVPd9TWmnXYddjY9bwzoSV1GvGPvHxqX7P3dOX2RrDDzmqO7mzFsKEViZ75niZA7p9Ku29IBltJJ8MwhT6zQy6mHWrspJOWCCRyUA6Lp9lgRVi8QJnlqQfQKfhqKp4aCGBGaVLHxWJC+Yj5VYS6GCsdQ65j+0IgDzE1jNOF2DOpI7xn7x5HowgkHwr0lzKOH+XpI5lonyYTBHP41WRw2WdcwLNP2hEgeDCW+dT25LIJ9/MW/aj3f9Q14corehj5I9q7O7VDbHeynMDz1hT16z8fA0ubCdcysxChu0YtMRLqJnlAPGmvDYqAr8wSG8QSQZ8eOnlSZvHZFq3ilXRVQqo/euD1GlBzJLv8A0zZPy0whuljbdnFHB3ity1eVXQN38rEfe4Geopr2rudhmB/UKPESOHkaxjem+VvW2UwbaWgD0K21P1JrZ92N5lxmBF4nvKMtwdGAj50bXULVOKpNiF7RPfww63J+Yrxv/cIwuFXkJP8A8aH8a97964nCjxJ9Caj9ozZbVlei3B6Ii/hRLlfEWxd//wAzxjWhdVbbKyhoFwZoIkSPKhB3axCzKR5MONaBt3eK5hLmHCk5HsorgEKdJymSjREnkfKljb21XS4wOaQdYvIwnz7AUSlJmUhdOzbqEHgQdCI0+dPe6G8QKG1eQE8cpiGjUMv3WBA/vgl3drE/f/iX/oqv+n6zLgj938q1x1Lcy6HDfu+t24LgDFOxVEeIGYMWdTykBq9bp50w020Zs115yKzcFtxwHias7j74oT2NwAk/ZcDLc+HAN/fhWm7HwttVY4dAEY5iFgQSACI5cKXOTS0tBLmwTtUZcQhj3jHjwP4T/ZNVdi2ktNfhVTLc77EAadmka9AZAr7XUMuUEjzszBWsdhLyBiLLXXOeIgdpnBE+PCqO1sbhtmoeyUvcYQsnvv58kTrHHxrq6jigZcmYbUxd/FXDcuSzHgOSjoByFfLGxb54Wz6j866urZSo5IYsJuPjhkZ7DBGIAJZdf+aa0G/YvWLKoWKg6ABhrA14eFdXV5/ifMr7FGF06INhLF26OtofJiPxqPbB/W4JupZfUr+DGurqp8Jx+dhWfkiwmOezgnuW07R7V0ZV170tljTXg/KoPaRvSpC4WShIBuhdYP3ZA6yPWurqOCtgyYP2ibdqyuGtjVFl2nixhmB+IX0A5UP3exTPdc3GLkZILGSBqIk6866urmkomxba+I33YF+Ps6H8vjEVzyztOhzy37ImBw8QfTxrq6ujuY9jxiBlVpP/AKgBPDLJ94mdBEUm7e3bzXLtxT9qYMg6iZnoTyI5xNdXVqdUbVgO9hLltijrlI5H8DqD8DRbY+1LmHZWDiAZykyD8Bz0411dTluhZoey3lUYDRwHUeJE68gNKsJbKwBqCSw14nQQOg86+V1Ie9jOpFZugHMTpcef9QIED1GpqR8R3TmgHMZjWCNQB1Jr5XUSW5jPjd43BGrQTHQHQjqeMjxFfL5JD9XiOUc83ge6dPEiurqzg7knskZ4mQ4y+ZB4/snT40vb7WS2DYgd8OiN1Inux14j518rq7iRj4E3fIguIAEJbnxORST56169ne8f6PiDbdot3YEcswIy+U8J6xXV1dgevHbKPEKtNdhk3slsfYEaKNTGgJzFQfOD6VB7T21tD9m5/OB+FdXUS/cvcTPgi3/w+a7hwIEkIJ0H2Yk8uNU9t7psS/620rKZIZoGuuhOh4/Curq6PCNZJszdnDXbFsMhDlZ7RHJBPOQdPSl3amx7Vm4yEtI5jga+V1NEKTuga9pAdCw6U37E3/7NMt0uWEDMv2h468fGurq5xT5G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data:image/jpeg;base64,/9j/4AAQSkZJRgABAQAAAQABAAD/2wCEAAkGBhQSERUUExIWFRQWGR0aGBgYGBscHRofHRwcHBgdHR8bHCcfGh0jGRkYIC8gIycpLCwsHyAxNTAqNScrLCkBCQoKDgwOGg8PGiwkHyQ1MC8sLCwsLCwsLCw1LC0sLCwsLCksLCwsLCwsLCwsLCwsLCwsLCwsLCwsLCwsLCwsLP/AABEIAKgBLQMBIgACEQEDEQH/xAAcAAACAwEBAQEAAAAAAAAAAAAFBgMEBwACAQj/xABIEAACAQIDBQUFBAgEBAYDAQABAhEAAwQSIQUGMUFREyJhcZEHMoGhsUJSwdEUI2JykrLh8CQzgsJjotLxJTRDU6OzFWTiF//EABkBAAMBAQEAAAAAAAAAAAAAAAIDBAEABf/EADARAAICAQMCAwcEAwEBAAAAAAABAhEDEiExQVEEImETcYGhscHwIzIz0RRCkXJD/9oADAMBAAIRAxEAPwDxbuza14oZ/hYE/Q0Qski808wCPmPwobgTmQqTx/3D+tXbLy1tvvJHpB/E14mdVmg/ej0/CPlAzbjRiBIBBReIB4MwP1FUDhUdb+ZVLWrgCnKNFYKQNZ0meM0T3nWHsnkc4/lYfymqGzjL4lB9uyra9VLA/hT02V6Iyatd/oDsTsy3c07JZUmSJUmdR7kDgeY+FUG3eRlc27jApOjCQYnTMIg6dDyo7hRDmecH5f0qnausl26oGhJ66E/96qg20eVNaJtCsGzRJmOusU1bu2gEiBDcoGtdsi8L9xVuoLwaNCve5TlYQwPkaJ4TC5srWbTZND3ZYDp4gxNL8RFpHoeCzY5S0tUJO8WEa3irwQDLmkAcgQGAA6a1QOO6iKetu7PW4xOXvQuug5RqZ/ZoZZ3Ou3WCrbzT95l+s02ORUrPOyQcZyS7i2mJq3h8eyEMrFWHAgwR6Ux3vZJiwCyqoI+znUz5a0q43BXbDZbluCRI4HQ8OHkaO4y2F06sctnb8lnQ4jNmUiL1vRvJ1HduDkecVpW7uPF/DvD23l5BtknicxlSJTnoSfOvz8bpHFSPMR9avbO2vdsuHtMyN1Ux8D1HgaF40FGbib7atxp0JHzoXdMdt5W2/wCQg/y0u7u+09WAXF28rTHaIBHmyz9PSjtvaNu8Gc3UyuioGWYDAvowOqkgjjx1iaTpcQoMiXYVlbwcWlC5QxUKdTJmCHAUAawF+tMuzsVntZWILjMDrqwAImOIn60Hv2CLLTxUMp/hkfD86qY/a4w1trwEus5RyJ07vxNNlBOC09b+VitTUt+6+ljHsnF6MgXime2NOneXUR7yzqOtVN6N6xhm7K1bFy9AJXMO6D1ETPh8azLZ28O0L1xlS7bV1tG6xICi2oIYBSFJJkiOVAdj2b9zFyrF7slsxMyeJYmOHU10U4wpvgY6crRqVn2jFLRe6sEGMkDX46Ud3f35sYq0XlLRUwVdzPgRA4Gsh31u3LZAbKVYnVAQuYe/x1Ov2udVdy94ThWuuFR2KAKrgke8CfdYGYooO1aZ2RVtR+hsJikdc6urKDBILRwJPEUO25e7LCuxYAwS5UEkZp4ePBR4xPCusYsGygIWSguMBMcJEAk8WM6n7NB94cV2peyVm3byZjP23Yd2OMhJ16mte+wpdxHfZdwYsl17i2yc2sSsKFUnQgGB1gdaYtqt/lgf+yn8zVPtRSxIAJJDj/5Kp43auHS2r3GBUWkXOGBgjMSoE95+EjlOpFKW5Rnik2l2PG72ABvi6+lu3mzHgNUYanlxr7t/fk8LWUvzf7K/uA/zH0pOxe9F3FuLOHs9ye6g1n9p2MAnhqdBVjZW7OKuXwlyxCKy9oSVAyz3oIOpgH3aY1bJl5Y7g+5ttwSS0ljJJMn50Kx2OVyWcyfypo3t2HZw7uRb7oGYCTw+JpExG07ZPdUgdCZ/CtUDo5bWyJQCzAABZ5tp8YrSdytmixCyW91mPiyzzA0+FZOdpsCGVtVECQDA+IrZt2bff1GpyTpHAEHSOtdNUh2H9353QH2PbJ21rPcW4TPHUN/10d2zdmf3HPq2n1oRu2c+2sW/3Q/86KPkKI7QYMYHNEH8WWltvVFe4KFaZy9H86ELexv8bfjkWH8IZf8AbR32eiGxB6BunWaUtvY2cZeP3rr+hd/+qmLczFZbGNYjghn/AFZgPnTmvKT9QJevEBgPtXSPh/ZFEtk3iMOmWdWcnj97Tz0oF2xMLyzE+sfkKMYFiLFofsk+pNEzkMeybkxHNQaKWTAT9m4V9QwH4UGwiZL1y3912Uepj5UVtt3X8Cr/ADE/ymvI8X/rL1+pd4Z1Oj5vSn6pW+66/OV/3UG2Wh/SrYie0tXE0k9Dy8jTHt6xOHuDoJ/hIb/bQHA3smJwrjleC/B1ZP8AcKZHdl7lpha6blTCNDgHpHxB/rUd+5kxLSYDAfl+FTbXGTEvHK449ZYfSoNpIrXlJJEqIj48ZOg1qjHVbnneK3yWutFfY1xLbsxzZrbEgDLBAY6a6zHSmXcdVcZSAZEa+EgUu4Ulbt5FRnzTMEjuwDJCyCJadelGdzHy3Y1gMY8QTpVEqcbJIt3R7dYdZ5rGvVW/rTLuzZ7+boP6fnS5ttCrMAYy3HHwOv0FMm7d1ltDXU68B8PlUS2ii3xP8jfff5DaRpWdbR2HbvElred4CqxLCCNF1mPe69TT/bxAZeEEUoYi6A1xZ1zMfgLo/CK2rkqFQnpjK10+6QFu7goAGu3BaWOIBeAfA+PSlDbu7S2L721ZtCMpy++CJUx48NJrTMdjxdwpIBBRQpkc1KyR4HQzVPaNm2+Lu50RgcPadcyq0Q2sSDGjRpRxyNOmY4JxTXf+jKrdppIgyCZ6gjjoavYDaxtNmS4VPAiRr4EHQjwIo5u/sgfpN1mtZkRzGYZh73Mka6c6cdu7t2b9y5byKklcrKACshOGnXj5mnOaJou5OPYpbE9otm7bNq+FRmEZx7hMR3hxXzEjyqPfPaAW0loScz9pPgAVXzkkxHGNKWMXu+MPeKPdkAkAKsuYMAchrpqY+NFtm7LWU7YuWIkKhKKoEnKCP1jsANcsAHrxotPDCq2Xd0thWADcuG4bxU9tbfur2ciMsj9YAQpOoI1kRrThgtj4a1PZIihhqVAEz5Ujf/lG7xtpcXIAwD3w5HeAnvS4IB4cDqCIq1gcawFt1uApcZgEBJCGQSpJ1kAiBHM9KT4jFKS1RKMOSPDDW8mzLN22O1XMLeviTGpms42/s1cObT20hbrEIfvAESQDrE6T1BHKtbwGwrl4Jcu5FsBgzZmBLKNTAE8wBB4zpS5vTsK/jcWcXcQ2sNayrZVxlZwOEIdQJ1JMcfTvD4pR3kFnyReyHHEX1sW1gzcuMQgYzqFAmI91VH060OxlhbdgyRLXILMRLEONSdJ1JPhUrYIZnunvOIGZjAtoJOk6IBqSefOgW8+86XLQGFdSouT2sme8zCbQiNCCM7eMDg1PrcmvY8bY23bS72aMzXmznINIUnMS5mRI1CCGI4xzAYXY9y5bu4jFPbuC6ji2mUgrGoI0AUCV0XrrNR3bKWr1goqy3cYkamTBLGNSQTqeMa0bxjEYW0Ps9ixjxLfkKTNVFuJTjuWWKmLPs62UWxmf7KHKRPEtOXTzUmfAVrOFtgITEGSPSI+tZ5uMuS+56vZPyuVoSN3P9Z+grYbyTE+Oj7PXBGZ+019L+p94D5g1lhFal7VG77D9pfxNZ1bSFHjVTZLi/aijE6VvG7p/WnT/ANQj0I/CsVt281y2OrqPUgVtW7Ld9m/buH5H8qVk4K8PLfoBtwzmxePuHy9XY/7aLYgf4oDkLlpfgGH4ChHs11t4t+bXFE/xH/dRHFXYvO3R3b+FGb8KU/5F8foFH+KXw+qMzv4TtHN2YGYHh4En50y7I7mzMUdJJX5uNKBY8C3g0I95i0nwE/mKNYMRsm9HO4i8vvz+FPlwTrkVp59AfpR62Qtq0OeQfSl5zo3kaO41YyDoo+grWcMm01y4tzybK3qo/EGiFjWR95GX8v5q8b1YbLetkE62+f7Jn6MKlwxEo3jB+I/MV5Xid8F/mxVidZAgg7S1rrmWD8RBpL2gT+ilhIZQjAg6gqQZHSDTjgdEj7pI9CaHndG7ds3MhTKxuKJJniY4A1uPemj0ctKLT6ilhL7OgLsXaRLMZJnTUnU6MKvY05RackqNVMfAgactK7czCLdt4hWWWFlmSeIKxBHxFSbVwjHBl4lVcHMBoJ0if9QqtR3a9TzckrUX6IE7SuA3gw5qp5+I/AUc2Dei94aH6TSvxyeMj5j86atibMeGuSIRFc66wzMukaGCp509qo0TrkLbwJ+uuDqUb1AB/Gj2AQBQByodjsAb9wEGD2BbXmVPD5iiGAMgV572/wCludp6WuyC1o8PMfWl2+AMWQebOPVVemEDShuJ2eTiHbhmIK8O9CBW8RwHrRR5ELh/nqRYy3/g9PuuP4SR9AKAY65+vst97CMP4Vn8Kbr+CPZZJ4s8eTaj60tXNnEnCNmGtq8p/g4ef5VsU9a+Ix17N+/8+gY2AuVCQeLMfmR9BS7v1vGbV4pZMXMisxGkcYHnAB9KZNmuLdlnaRbXMxY/dHeJ9KxvH7V7W9dvORLnNHSeA+AgfCmYI3yJyvzMnTGZXzOS7GSSTqYBPOdAYp4wOz7eKVLlp1js4UT3liZB6nMJnxrPNk2+0a47jQKQB07ub8vWi9tRhRh8ShPddpWSJXNBmDz+elUSfQbgjXmav85G/AbGC3IZ9DmUifvAgcB1IPGq17ZC3cJcyNle3cFy22aBMANM6ju6z1iqa7+2XurGDCHMvedyeY6AxV7YG1Vu27y/o4QqHLKpLoZENx93VQABPHlFctSW4U5Y5SaivkavuFeLYK3mILCQdQeB0mOcRNR752i1tQATqeH+mgu4m8eFw2GZLt5bZFyAHIBMIgkDmJHGmzG2LeIRGEOhIYMJII01EHpMGnPYjrfcSMZs43HOd2KAki3oEkiASB75BMgtJpT3uQJeCqoVQLUAcB+sucPWmjaW1cRbzXESxcGcjIyupAzQozC5BMxrlpa2jt63cuJev4S4MxVMlsrcWVeQSSUyzmjWfEzQNXR3BQuW811P2dfRxRfHr/hLPjYP1X86oXd6sHZdXa1ihKxD2rWUgNJJi8SZI/Gpsd7QsFcti2c1sAQP1R0EcgCdPjSXFuDRZ7SPtYSfCr6kG7mmYgfbtfR6f8KJszzzf7RSVsPe/A2bRCYj7eZi1thMZYWOXujXXjR7A+0DDXRl7WyDxntQJ8gYNZBOKVgeNnHNOTjw/wChH9q7frG/eAHwVqR2t/q0Pgfqa1Xfbd47QYNavWQNOJY8FI+yp5mly77MsTkCi5ZMc8zD6pTdSIoRaSQo7Bwhu4vDov8A7ik+AU5mPwVSa17drDsUA4F7dwrJ5yV1jXiaFez3cl8JiHv4hrZKoVthGB1b3jrAHdBA/eNNqYlrOCYhGa6qscoGYklmIAykz7w4UEpJuimD0p/nRir7MsNGDfXjfOv7oT8jUeOY5bp55b59bbL+NFdxrDWcFbS4HVy1x2DKQftRM6jRRUOysMt14ue6VOYExIa4oOv+qKC/1Pg/sGv4n719zONu2H/RbZbIqgkKA0s2aDJ6QFB+PlJcKV2RHAm+B6ZifoaYvaDsqxZ2fnSzbRmuW1DqonLJLa8TovHidasXsJbXCYJcgWbmHaeAJbUk+JEzTdWyEUZdiLDKuqkBtBIInUTHWj9vD5ifACmj2iuLuLwNoMr94BgCD71xRB+C86Z9vbGtSgVVt6H3EUT5x0ii9oo+aXBlN7Ip74bPK27L8QjFPGGGn8oqTDbA/wAOHzz3Q4GXprEz4Vd3hIv4N8isxlWUZTJyuOXHhNdsvHOtkW2w92RIk5UBBn77A8+lSSjBxcRibTs8bCCzeBAJBDCdeI1+dWL22LNglbjFZIdYUmRAB4COKn1qrh8K6OWDIJUA96eE9FPhVXaWye3YF7oECNFLc54ll+lS+HnJYkmqZbNY5Tty2AO09gWrFm1esNcHakhpPnoAACNQ2lesNj1bZd+0xhgoKiDrAVummqfOjeK2cnYC0998qklf8tQCST90nTMeLc6Xr5wdlv8AzYyRDJmDZuvuLOvSqYyuVk82nBRXSyDb+Mtvs3AlXTtLbZWUEZhCsNQP3EOvXxoju7iHur3EzC6j221JKw7sDosEw/hVrZ24VsoWFtcl0AqXPIwVI4kcqKrhkwlkIb9tEAJECRPkCOvSnSntshCjufLr3ezsm3bYXEDKc4CjK0ffYdBVrZ+GCIM7hSAJHHl1BikreLfmzly4e9cB0likecR8OVJOM3mvSSL7kjqPzmlLE5cjZT2S7G53dp2gIzzy/CdCYHjSrj99bKkG85zKZUWlPxzFuumkisoxm82KuABsTeYRwNxo9Jiq9nFEjvGfEkn60xYK5F664NLxftdRVy27DEftsP8A+qGXvas8DLYQROXX3T4QB8opBdpPEV9CSNCD5f30pqxxQLk2Ne2d4cRetA3L7frNDbXRYE6nWSTA8KWm7zBRy1ap8Rf7g8Kiwq5dTxpiVAhnY2KvW+0WyxmM+WAS5MKYETOs+VHtq7YxFzDWFa1AyEXP1ZBHe4yIjnr50pKoYqOEzyk6a/DhxHAfGie07puJZt22zFLZzRyEk6+ManzrJKxkLW6Gu9tHDgLkw+GcdSFbkPCfSjmyMWrvcRLNoM1ke5prlTTkOdI/s8CFntXUB+0sidOfH+9afMRurh7qQG7IyCGQCZHXqKinnUJaGXRSnWRJfP8AsHbd3Yu37iZUGZVhgbir4jiDOnSr+x93NoWbloXi1rDKDmINkpxJEs7AgGeWvhXzbG1MfZUJacdmoADWVUMYESdM0niYJpG2ltstcU3WctOvaFif+bWtWeM/LVoyWF3rbo0bEY7C28wvYu0YaUGHVrhy5g0MR3J7vEEcfCga7yYKwgtWcJdvycwa/cCiZmctoGdeRpct4d31S2zA8wNPU6fOvIw+VFYlSVMEAz6nh6U2M1wJeKty9dxgxy9q1m1aCXMuW2IUAqp5k8x8zQ3aW7i3kZwxBtdyCoJIU5dSI1Ajlr4Vc3dT/D3omDdSD1mav7KTMmIHjd+tdJ1x3Birv3fdCRht0bl5XayGuqnvFVmPPWrOytw712XKkWrZHaklVYKZkqD7xgGmTdy6VtWNYi1ij4adoV8Cc3CjO7SD/wDH4jKALl5QOMZmKsRxaAYPKKKU2o2LlGpaTJhfS2TAnz5fEET6CreF3jvjRLrLH7bD/fTvidhO+EF1nt2ntgIyvEDItsGCqmdcsksZJPKknECT/nW+nuPy/wBFHs+TI6uhawW/eKUwb7kE8SZI8pP1oth/aNiEDEvn0OUFF0P2c0QY6xRKx7LO0TOuMgExrYA14HhdOk6fClrE7paxZvHEOQIS3abNBAIMSSND8qXDJiyNqPK5OlCUUm+ocwntlvD38PbPijMv/VVnD+1DDs7G5h7is8AkZXmOA1gx4Uk4jdXE29Xw99QOtlx+FUf0G4DJt3OP3G/KmaIgWzUcPvPs2+5LRlC6o9ohR4wBlnxohtbF4O/h+xW7bAmVHaEQRpoGbkNIiB0rHLLFJ7p18Ir7ib+eJB0n5kms9n2Ztmj7H3QU3Q5vXJBzAqyzI4Gcppzs4HKNb95/G5kcjwBK6DwrCsHdyDusQSesVdbb19eF+6B4O350Esbls2anRsmL2wyLmfOqyAM3dEngBmIpX2l7ROyuNaFhi6kgywAkEg8J6Ug4rbt1j3nYxrqxPlxrwuMYuWLEtAYMdTPHideNYsK5O1D2u+GJIW4VRbeYSFksROsE6DmAYqntfe0ux7M3VXkCw/CpsPtZsZbZrmXNOXuiANBGlK2MYKSpIBHKaJYo80dqZW2lj2uMCxJ86rE6Dzr5iuVeA8KZ60yqBJru0HEDM0DTieUVBeunNx5VE7Zq9MJINbVG02cW4+f1Ffbuvxj+/nUljDySePP0q/ZCCNBp4Csckg/ZsgwOB0EifmKZ9gbsG++VEXxJGg+VFd0MOjyz6xwB4enOtJ2Pi9cqhVWPsiPpUU/EXLSP9jpWpgXZO6FrCrLWrTuftG2NPLMPnSf7RNmWQLlxbY7WVJIBGUd0cjl1zdK0jb+IZDby/aYhvghYa8vdpE36WVv/ALin4QD/ALTW4W1MnypVZmRMwOVSnj4VfTdxzYuXVYnJ9nLxAiTM8gZ+FCe2MVcmnwLotYO65vL2U9pwWD1056SZNN2MwdvDWLtnLF1QsucwZmYgOvTIATE9Dxmg25Ozyb63okISQsEycpy/AMVnzqxt9yohpLM51k68eR4d4mhbTdD4RkoOfw/PgWsNsi+ltb9oKTbGYZSDx5GNefCvrb0X5AdApIDaSOPDxobbshbUpcyu5gSCphdTBWRqxXmPdNE9rY29ZLB0W6q5UllBHdUDRlPWl5MUZcqw8WVr3egS2JtfE4lWNpS+RgpESe8CQfLTnTHa3cx1wfrVsIOjnMfRQR86g9kDqbGIcJkm6vAyPcER6n1p+u3PSlf4+NPgz/Im+pm+L3YxTZu1ZFtj7pOo8BGmnWKqWthWrb28Oe8j3EUsdO6xknUmNPxp/wAZjbTAqLqE9M68/jSk1i4/ZvlZjacE6RpBJ+AYTy96i0qC8qChLW/Mxdwe8gw7fo2I72HLDs7h424iATJJUAjjqI5ijmwcC3ZX7kd1jcy+MyQR4Ec6VNo4cXLgZwCiqFKyJnKxGUEET3DJ8aMbA2vfwGRL9pLuEuLKwysyg8YkA8eKmPwOyp7C43Hf86MpBItWhEgW759GYz8Io9u9/wCVTwYf/UDUu8OBs3LZv4QqUWy6hF6NBZh5SZFdsRYwiSPtn/6F/OuqoGzkp5XJHzH4edl3m/4jD1a185QVmWCwBu3rdsGC7qgJ4DMQJ+daVjE/8NJgwbja8v8AMP5UH3DwFs3yzAFxcTJPLXiPGYrnLzUPjGvD6/V/RDS21+wsomUs9x7kHgO62s8+BoHuZePbsBoTbtiRpwzH/aKvbcEnDwB7+J8okT8qG7lse2OpghNOQ0+RM/GKRhxKLm113+bByy1Y4f8APlEGWkv3bctj8awbMIRbzqTmIWCSJnK06aEc6m3B2TbxZdr+IxJCZf1a3GE5oAOYjXvE6CCI1ma9bm7Xudp2H/pd46TJBJOVjPeWWJgjiat+yq5JuwBlZ1I05Zkj5VVkuMXRNjSc0mNuO9j+CYEg4iY49sT9VNKGK9mlgTFy/wDxL/0VHv5axFq/37rdm7s65LjEAF2mRAgwQOfCJpIxO0LlxlCtczmBAdjJ4CNeJ6Vyt9TK2GLaO4KqJtvcMcjHy0pdfZQUxmarO0djY7Dz2pdPA31n0FyanOMW3btdph7d1nTNma5fk94jXLdCzpyHSiW/DswCNdz+/cP8P9aLbO2EtwA9vGnNDwn96ga0zbKEBPT8aJnIv4jDjCYRzZYs5IJZhpxCmFB00PWktsS7EkySeJMkmnzGWpw91f2SfTX8KVcHgw5AFxtfD+tDqSW4Wm3sDlc/cn+L86Nbs4O3fvC3ctCD4uOf71NWzdxreTPcxDkj7KJP1pitIuHslrBg6ESneHDWZjh51Lk8VGqiPj4eXUu4DdXBW7cDB2W/adc59WmkjHbihmuGxkGW4ylHHQsSQRyGgCxPEzypp2Hime9LsSSp1Jnp+VS22AvXx/xAf4ln8aHDkk02Dmx6HQt7s7Hw+IbI9oKuUsBb7pOkasZMQeE0Mu7s2xedAWADkDUaAEjjHSjO5xy4kL++voD+VXmw/wDjLg6kn+IT+NUZ3pybdhWOTcab4Cuzd2EtWkyTqNZM6xpr5eFF9kArcA5f0/pUuBtwhXpw/D5yK+WtLw8YP1rz8kakmURySa0s7eodxT0f623H1IpZ3kwbXFYKsl7QHhPeim7b1oMsH7yn4SJ+U0s71bz2cJaUtq3/AKdscWI4E9FH9zwNEP3CZcA6ztZdm2D2mrOcwWIkwBEdNOfyrNF2cbzuyZUUtMQxChmAA0BMCag2pta5ibpu3SSx9B4Cm7dUjsLiBcpCySOLaNx8tKprQtgOQam3L2B7TDBUdSAAxkHKYfSDwJMmaix+1ziOzzJkIYfa7v0kUU3q2ZnsreVdbYXOf2SqgT5N9TS3beSvnRpKW/UJZJxjpvZjXs3ZqXcTbEjJa1MHQqksTryZpPxqHbWFuASp1didNOJ6jxFDMJtZ7BbIRDCGU6gjj5jXoRRndq0MdiMuU28i5yQ0roQDoRIOvU0LUr9B8cmPQ75/O39Dh7KrbLgXZtc95yPEDKv1U0W38vlMBeZWKsAsEGCO+o+hNXtnYBMPaW1bEIswJnicx156mkn2p7bdcmHUjJcSXBHHvgrB5EFfnWreRK+CD2eC5ihde7fcIjBEC5VkwS5Pd1gFapbwY+/h8a9pLrMFZHTPB0NtpXQDQwwMdfClzB7T7Fe4g1PAkEHx1XSr+w75xeIdnKqbduQNTmhsoGp0gOTRyT3Z0avcJvgYZLqghGuKNSJRh2gK9dCDr5dac8DsFLmzpuWkuPq4YgEwYYCYk6GqW21i4ltRlS4wZjOga3oGiOLBgD5A8qK7NuYlMNYVLQcMIuA8u6kazKmCfst8Kku5j7ahS7iI+OTCuypb7rD9Yi5tVMrJj3dCQDpxpv2ebGKsJ2LRGaBrr3AveB1BACj4fGku5s9bynMLiYh7htsz8AgAI7kLBEjz6iYofZ2ditn3MwJNtuoyi4oJEiCYPETy4cNKZzsZKKSUu447Ys5Nn27ZEsHeWHD/ADH+v4Uv7FYK9sZZLXlj1UafEU7WLFvaWDC2LuVlaSrgTPeLAxwMsTw9RrVNNzsRaFvS0wR8xaRMZgTErOgoP/pZUpxfhdF73YM2td0wp8cT84FUtzf89v3Lf1FT7WaLeEn/APYPwJB+lV9zG/Xt+4h+afnW43z+dWIyLyR97+kSnuvY/wASfFT8yKLey3Zb27ZuFlyNcCACZlHUNOkQdIjxmg+7uNV8SCCQACTpx+fx+FN3s8E4O3HO+5/+YflVPjJK3p9BWJedWR+0XZ1y46lLTsotRKqx1LsY0HSKz3ZF22cTaY2IKX7Q0dubjkdZ06/Ctwxjzadj0+nCsP3fGbEWf2sVb/5Zb8alxP8AcdN2khw3H2t2ePv2WcLbYHKpZYDAyAMzAnQEaTxA0pP2qhuFS4IZRlbUcQZbhp7xNXsXs/PfvOADDrx5CMxjxkD50PupFu2eub8BTcMk8er3fSwpY2pboXbXGmXBGI8CPyozs/2N4lgGN+yvgc5+i1b2t7P7uEsPea9acJEhc86kCdVA5ij1xfUSk0dhnBBUjQiCOUc/lRa/svD2bdvsbNsNOrlQx4SIzE+tB8Bc0U6AH1NFsbdnDof3R6938ai8TKSlCuGyiKTjIv28QmUAJEgaz1mfpUNhs9l9I0bQeEx/LUWymm0vWCPnI/GptnKJdJ5n4SSf9wpfiYKLTQ/wsnJNMqbDufrk8ZHqPzq1tDu4p/FbbegK/hQvZ1zLdTwYfWjG2Lf+IU/etEfwvP41uDlg+J/1foLuyGyY8D/isP4ifwamVrMY2eoU+gj8KWLpy43N+2jfJa0rDbFVrnaNMxlHlJ/Orc6blF+hDjdJk2FWdYA8pqreAW8J6aeug+cUdXCIiyTAHEk1l+/ntARLmTDEm4kqeg/ePMj7o+J4ikSxNjIyoJ78b/WcNKL+suxGWNAQeJPnHCax3GYt8TdL3GLO3n8ABGgHSvS27l65LMzOx1MEkmm/YNkYS++YuXVgiyoAEgSdWkH4VTCCjxyLlIr2d2LdnDsxZmunLoDAEsI0KyaYcNbzax3mQqT1GkT1I11qrjAz9tqWYsvmTnWiGPxLYKwLxTviQinmxGk+A94+VJd20+411s0L+1LjXcmEttGitckcye4voVY9NOhpPtrBg8jB4/lT7ung2BBZs9y6Wz/vZ1bjA17uv1pV3g2d2WNv2yIy3G9G7w59CKdF7tC3wijmA4Vonsmwvcv3SOLLbHkAWb6rWc3RFa97PcL2ez7XW4Wc/EwP+ULRT4OjyNebT++poBvNujbxhV2dlcDLpBEctCOp5EfkZZtePT619B0/vx/L++S0+xrM9uezeVEXiOsr/XT1q5sfcVcOzNnZmIA4ACJDcNeY+XnDnajMfX1/sf8Abj4uCNen/Y/X5+NdqbR1IF7Yw4a25PJGg9JAH1ijO5WLL4UZyO0UwwnwEH4ihm0ni1cHEypHkWAI+HGl2ztz9BxiXW/yb2W3c8AEUhvgW+vWpmpQTa3fT5DF5vz3kW8RYYq8berC6xXQNJFq3lgHQ96NPhVLaq2f0C219W7YSxYcdTLDLKrOZiY0ii20HAx5Y6qcQxBHMdwfhVXForC1IDDKpE9cqsJHA6jgdPOjUtUItrsxkdnzWz+7EHZW9Bwt0XbBYHmDwYdDDfPiK3DdLfezj7Ugw40ZDEg9D58jwPnICdvNsG5cspfTAIREMym1B8YCgr5HhSfgsRewt5bqYfKykGAQAwkEqY5GntWTWG9sXT+oBVoCMQxBCtmJ9084jX4V63JuziXHRFP/AD2xRjYW3MJiLdi3fRV7FlU9qYMOHz6jQLmyCZ1McK94XdVsJiGcOGttbAVtBrmVgsSSe4sz50uKWOL/ADq2OlNzpev2S+wobrrlvSTACmfSnn2eNODskag3Xb4dq1Z9sLEfrWH7Dz/CaffZt/5LDfvP/Pc/KsmvJv6DJNe1dfmwz7XvBcHdYckP8s1i26VycThgf/ddvRBHzFazvpi+ywDwJzMU9Q0n5Vku5muKteC3T/yMKGG2OT9/3J3yg0t0Kt9jP+YfLRI9dao7Rw+VLI490/zGrtq1mTKTAuXnHj7wHMgfMV5261tDbUXFICkBuAaGIJHhNDCWnCl6/Y9Gaucf/P3NctXOxtg3LgVVAliVA+YoTtfaVnHYTELYftAEdTAOjZCRxGusa8Kz72i7XuPibaMYVFDLqdS4Bkg8IOnCrPs5cNdxFksVUlbgP7rjjMcVI40UMcoq2yKVNbAvZF+UtnwFMF4TYaOIH8rAx86WNmQoZZkI7L6HSmnAHMrDqI9RQ+L2ipdmgsO+3oWNl3O7ygPy4QVgVZwalbrHSG4a68Fn5qaF7EvTm8kb0Ov1olbaLy/3zI/3Cp863GeEe4LuDLdYdGP1pm2haLXLLDgM8+RUH8KAbRt/4hgBqSIHmB+NOOEwTG3aIH6wGCDwGhUzHTUzW4U3LYLxFaV8RXfBouLss4GVlEyJ1BdeHMyF0rQcNayhbtwMmVcoBPGdTIB1OmnxrreFtYZc7wz6kMQsjmQDHdUa61jvtC9pjYlms2Gi1wZxpm8F6J1PFvLj6LWqvQgVxugn7QPaUbpNjDOAokM4PqFPXq3p1rPsLglJ1Zf4v61RssOZPr/Snnc/BYYfrL2IgjVUzxw11lIJ6CayctCGQg5PZDBsXZFjCWku5O0vHg2burI4xm5DnVTHbUZ7TJplR1YdSe0AJJ5+986lbbr4jMxmMndUmYnT1NDnQlbijiygj4vbIqaCd2+6G7U16BDZ+FZr7xB7ynXQaZTqeQ/rVDaO31xmNZ5TsMMD2Svwdusc5InyA6193n2qtm0baHLeugAkHWI1PXhoPMnlQrZOw8mGF0NMtDCOAmAR+VUNU22ITtIbN2sPOIuE8Lbm4eWhHKBElmFKO/rf+IOZ1KoW0+0Rr8op72ImW3njW4FJ8Qo/PSPA1mW2Mab2Iu3QSczHKfAaLzH2QK2C3OkDro1rd9m4bs7Nq2BGVUX0UeuoPnr0rJtzNmC9ilDe7b/WETxggKNOrFeM1rgblpz8jz9J4+PpWzfQyKJbQ1HkPoY/p/SuY6L8PGZEfH8fr4V4b5fKPXqPI1x4R05/DX18OXCgCLPj49DwP4a8eevCvLDiD/fI/h6T41FdugA6c+pGoEHXnpA0+te2OvHiY08tdfLh/YrDSq6cJ1jj9GPz0Hhw6o3tCwoVQjFgVZyogHNoomSw0gcgZp8cyx05Awep0X4ROnInlS5vluzdxSB7aB2toysM2ukZSo5kqIrepyfQEbpNcv4a3acAXEl0JEZkP2pHGCuU+a1e2rYyOEE9zujyCBfXSqNrNZTBuJzW8OCyHiQT3ljkYk+YFE9tW8zC8rB7bmQecwCZ+B+tZLfgJOrsrb4bSu2LNlbV64mdDmCOQDosGBz1OvhWcXNrXud1z5mfrT7v/wAbI6Wh9T+VK43ZHZh3eM0EADkfx1FD7aKlUn6IpliSwwkl3+pau7sYq2tu8L6HMoYe9pIBg93x8qZ9h7Ya4Vt3DLSWMkmCLZUZZOi/Dj560N9LVy1ZtBbrBGyLlmNVUidOoI08BVS1sV7DrcS+xZSGGYT8DqNCND4UU1qTTJVtTCewtzLRwFvFqWFxkul5OhA7RQFEaHQfOjHs6H+Bw3+v63qW91Cy9pbS4QHtsCjnSCrQVn3dSNabPZycuz7Q55Hn4XH9a2fmX/DI7Mk9oaxgRox7zMSAIHdf3pIIBzcp1rNdyR/ifKxcPrp+NaT7S8Sq4AqWAZlMDmYyzHlI9az7c54uYgwO7hlHiO9b4ehpDf6Evccv3oubH2iqNYDhYe57xjuy+bMSdBwGtJO1XzX7hHDO0cOpjhA9KPYt4FgeE/KaXrVvMzf31qnAqhfvH+Mf6mnsl9B29oliHw9wajJlPEe4xHP94Ut2b57VSrMJiSpMzlg+fOnDfdVbB22UTkuMkkRGYBiRr1QjWedJGBv5biGYyspnoJE/KaJCf9QtstouXQOEyImI+OtNmyn+YHy0/GlnF93FmJAZAdfDwo/si8AROvL8vmKR4qN45BYHUkTbNslbpB4HtF+cj5UTNpiysBMakxwGh+Hu1TFyb4hT7wJPKCI+potg8TCsIOohfmPqaTpU8SkzYScMlI+4zZoDvdklkVHAHD3j+Cmi2zdoqifpFyEQZiMzaASZPgPHny8K+NRLCm9iXyhFEqfd093OOLGSYTmePQ5TvZv22LbKspYB0WBLRwZtfQcB86PDi4Z2Wae3zLO/ntGfGM1u2StjmeBuR16J0X4noEktRTD7QUcf5FP+6nPdG9h+9duKGcA5EbCgyY4z2kT5iq22uEToRdn7Ju3mC2kLk8AtMF3Zl2wQl221thyYR/3p12rsyzbv4Z7NpbedWLZdMxBBmOA+AA8KJ7x2xewT59WtrmRuYjiJ6EVNkyaqK8E9Emn12Ende5DOP790f9NMWDwKiwbt2RZ7IhiNDIIhR4nKOFAN2MMS5YcJ1+AJ9YJ9Ks7w4x8VdtYC2wQK3fII1M6E8NAkNHjWveQreNoppse7eLY+9btdkXChHDSVzAdwQB3V0knrTTtbBC3avoiwqMYA5AOI9BUe24XA3UQytpWRZ/ZUNPE8eNH9pQbYyrL3iDpxjQk/SgUnIxqijhrWW2VUzAYqec8FHhJJ046VkVk92tfW8FzxoBDDxgRA049TWR4y12d26n3XYaeDEVVAWxl9nN4fpTjmbenkGUnyPAz4GtJU+XPjw1OnwPDzis09nVsfpFx4BIQRrwGYZz6RWiBonnETI68PxgcqDJyFHgmd+8ePH8+H7fXwipFbiNOfDhw5eA5VDbEsRwM+hBP/ADEcTXpW+0ACOMDgRrI8hFCce7lzjE8Z15Aj6k6sPjUnadznoOXQcvMjlzqBZYDUwYE8v3z6ZR516R8o101n14A/ASK7qd0PV5iCrcyY+J4E+WuvrVrZl4LcAiFfu/EcCR4/jVC4hKFdS4EDrm0Lf6tYr4W6d4gAqRwAXUsPjOnKtMA+9FtRinH/AAvozGPQGqGwL1rtL2FuN3gTlgESBwHDip+p5a1LvYHNw3CIBUKD1IBLeWrEetTz+oJAJft77rGuoMHTowBXTwrL3HTX6cX7wRvu2a6P2UA+ZP40L3jxYtogGpyqICwQMo+8BzFWttK7ntAAVcAqZ1MAKZ8QRrQHbu0LtxiWQDNlBgA8OETMaE1No1Zk+zPQzRl/jQpbNb7WNftCYjC2gDqWET5Dr40p4rZ+JW2lw2XCOAVMr3gRoRDcDTT7SABbsqZjPBjjwUaT8as7Xxf6FZwxFtb1sAIVuADMMnxyNpOkwdNRxqcmqS6nk0Zwz3VM5XBHAx/fLStR9m+8C3bDWsvZtaSMusEM0yCdeM6cvjSHtLe207kphsq8gXUx6IKGNt0AhlRkYGQwbUH0FHUmuDNjTvafsm7dCNbXMEsvMEfftE+fdVj8KS91kbs8a41i2o+ZP+2rWE39vX7dxHZrjm2ygErpIjMNJPHhNXNxbQFrFZhGdkQZgYMhtOHjS5K4OMjVzsLu2dGtjhCfhFduhsztje0nLl+eb8ql3twj2sRDrHckdCNQCOoo77J7QyYhjzZB6Bj+NHHy4kP8VJTzNr82DO8dsHC4gMoYIytE68YPlAbQTy5AisqU+sVsm17EnEW49+24B8QpIjoJHr0rLcBsZ77sLYPaSMtuDJmZk6BQBzNamKiFNsOO2sMCe8kkn9of0pl3e2UzWjeJhFII6tDAN8ACaHbW2KF2davme1RkVvAKWQj1PGiu720ybP6Mqk3HYgdArAZj8IJ6DjyrJ+aLRkXTG58INURe84gdSRqNfPWosbjbOAtG5cYZhz0OU8cqfebx5epqHbO3rWBtM7PmY6SPef8AZTmF6msb2/t67jLue4dB7iCcqjw6nqefyoccfLTVehknuT70703sbcknLbU9xJ4eLfebx9PETbwrHgR61LZwwPH6NTduvuYMR3mbJbHMB5PloaOeSMFbOjBy4Id29zMXcyXVdAsiJua8dIEGnCb6XmtX7pciy7KFfu6iAdBrEHSi2yxYyXbNsN+rQEPm65tdRyjwofi7ATE4dRJBw5QTxMBwPwoMWRzT7UZOOl7nzaDTZwj+DL6gH8KvX0zYa4OttvoapYbDG7hbCqJK3COI+635UdXAstlswgREyOenWpX2G9bMwO0DhsPAOVyQ89c6Ap6KWkRRTcrABLZxL3FuXLrFBrJAOrM3OSaX8FshcXfCm4Qi85EhVGp15wAAPKnGxgLdjs0QMBMwzAmAdOA4Eag8YjQSJPLKo6b3C3cnJcEuIsF7GJUCSxIA6yjKB8YFXsPjS69qV7PKqqLc+6YGceQ118qhtnKL555ly+fGfQmpbmVRbQCZlSOpP4cBPWjguotu0kciwFBEyxaeEqNQB+yGPGs025gX/SbuUSC7agcZP59a0qeOYyI7Lzy6mPCcutJWKxinFXbTMtsBx3onURn5x7wNNi63MpydIr7Dxa4RLjsQL2mRTrOvMDiOtMOE9oFto7S2ymdcpBnrxiT0oFt/DYbtbaKxYDVrgIPHgIiNPDrzq/hdxlIUi6Sp1lQNRzAMcf7iuVPd9TWmnXYddjY9bwzoSV1GvGPvHxqX7P3dOX2RrDDzmqO7mzFsKEViZ75niZA7p9Ku29IBltJJ8MwhT6zQy6mHWrspJOWCCRyUA6Lp9lgRVi8QJnlqQfQKfhqKp4aCGBGaVLHxWJC+Yj5VYS6GCsdQ65j+0IgDzE1jNOF2DOpI7xn7x5HowgkHwr0lzKOH+XpI5lonyYTBHP41WRw2WdcwLNP2hEgeDCW+dT25LIJ9/MW/aj3f9Q14corehj5I9q7O7VDbHeynMDz1hT16z8fA0ubCdcysxChu0YtMRLqJnlAPGmvDYqAr8wSG8QSQZ8eOnlSZvHZFq3ilXRVQqo/euD1GlBzJLv8A0zZPy0whuljbdnFHB3ity1eVXQN38rEfe4Geopr2rudhmB/UKPESOHkaxjem+VvW2UwbaWgD0K21P1JrZ92N5lxmBF4nvKMtwdGAj50bXULVOKpNiF7RPfww63J+Yrxv/cIwuFXkJP8A8aH8a97964nCjxJ9Caj9ozZbVlei3B6Ii/hRLlfEWxd//wAzxjWhdVbbKyhoFwZoIkSPKhB3axCzKR5MONaBt3eK5hLmHCk5HsorgEKdJymSjREnkfKljb21XS4wOaQdYvIwnz7AUSlJmUhdOzbqEHgQdCI0+dPe6G8QKG1eQE8cpiGjUMv3WBA/vgl3drE/f/iX/oqv+n6zLgj938q1x1Lcy6HDfu+t24LgDFOxVEeIGYMWdTykBq9bp50w020Zs115yKzcFtxwHias7j74oT2NwAk/ZcDLc+HAN/fhWm7HwttVY4dAEY5iFgQSACI5cKXOTS0tBLmwTtUZcQhj3jHjwP4T/ZNVdi2ktNfhVTLc77EAadmka9AZAr7XUMuUEjzszBWsdhLyBiLLXXOeIgdpnBE+PCqO1sbhtmoeyUvcYQsnvv58kTrHHxrq6jigZcmYbUxd/FXDcuSzHgOSjoByFfLGxb54Wz6j866urZSo5IYsJuPjhkZ7DBGIAJZdf+aa0G/YvWLKoWKg6ABhrA14eFdXV5/ifMr7FGF06INhLF26OtofJiPxqPbB/W4JupZfUr+DGurqp8Jx+dhWfkiwmOezgnuW07R7V0ZV170tljTXg/KoPaRvSpC4WShIBuhdYP3ZA6yPWurqOCtgyYP2ibdqyuGtjVFl2nixhmB+IX0A5UP3exTPdc3GLkZILGSBqIk6866urmkomxba+I33YF+Ps6H8vjEVzyztOhzy37ImBw8QfTxrq6ujuY9jxiBlVpP/AKgBPDLJ94mdBEUm7e3bzXLtxT9qYMg6iZnoTyI5xNdXVqdUbVgO9hLltijrlI5H8DqD8DRbY+1LmHZWDiAZykyD8Bz0411dTluhZoey3lUYDRwHUeJE68gNKsJbKwBqCSw14nQQOg86+V1Ie9jOpFZugHMTpcef9QIED1GpqR8R3TmgHMZjWCNQB1Jr5XUSW5jPjd43BGrQTHQHQjqeMjxFfL5JD9XiOUc83ge6dPEiurqzg7knskZ4mQ4y+ZB4/snT40vb7WS2DYgd8OiN1Inux14j518rq7iRj4E3fIguIAEJbnxORST56169ne8f6PiDbdot3YEcswIy+U8J6xXV1dgevHbKPEKtNdhk3slsfYEaKNTGgJzFQfOD6VB7T21tD9m5/OB+FdXUS/cvcTPgi3/w+a7hwIEkIJ0H2Yk8uNU9t7psS/620rKZIZoGuuhOh4/Curq6PCNZJszdnDXbFsMhDlZ7RHJBPOQdPSl3amx7Vm4yEtI5jga+V1NEKTuga9pAdCw6U37E3/7NMt0uWEDMv2h468fGurq5xT5G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data:image/jpeg;base64,/9j/4AAQSkZJRgABAQAAAQABAAD/2wCEAAkGBhQSERUUExIWFRQWGR0aGBgYGBscHRofHRwcHBgdHR8bHCcfGh0jGRkYIC8gIycpLCwsHyAxNTAqNScrLCkBCQoKDgwOGg8PGiwkHyQ1MC8sLCwsLCwsLCw1LC0sLCwsLCksLCwsLCwsLCwsLCwsLCwsLCwsLCwsLCwsLCwsLP/AABEIAKgBLQMBIgACEQEDEQH/xAAcAAACAwEBAQEAAAAAAAAAAAAFBgMEBwACAQj/xABIEAACAQIDBQUFBAgEBAYDAQABAhEAAwQSIQUGMUFREyJhcZEHMoGhsUJSwdEUI2JykrLh8CQzgsJjotLxJTRDU6OzFWTiF//EABkBAAMBAQEAAAAAAAAAAAAAAAIDBAEABf/EADARAAICAQMCAwcEAwEBAAAAAAABAhEDEiExQVEEImETcYGhscHwIzIz0RRCkXJD/9oADAMBAAIRAxEAPwDxbuza14oZ/hYE/Q0Qski808wCPmPwobgTmQqTx/3D+tXbLy1tvvJHpB/E14mdVmg/ej0/CPlAzbjRiBIBBReIB4MwP1FUDhUdb+ZVLWrgCnKNFYKQNZ0meM0T3nWHsnkc4/lYfymqGzjL4lB9uyra9VLA/hT02V6Iyatd/oDsTsy3c07JZUmSJUmdR7kDgeY+FUG3eRlc27jApOjCQYnTMIg6dDyo7hRDmecH5f0qnausl26oGhJ66E/96qg20eVNaJtCsGzRJmOusU1bu2gEiBDcoGtdsi8L9xVuoLwaNCve5TlYQwPkaJ4TC5srWbTZND3ZYDp4gxNL8RFpHoeCzY5S0tUJO8WEa3irwQDLmkAcgQGAA6a1QOO6iKetu7PW4xOXvQuug5RqZ/ZoZZ3Ou3WCrbzT95l+s02ORUrPOyQcZyS7i2mJq3h8eyEMrFWHAgwR6Ux3vZJiwCyqoI+znUz5a0q43BXbDZbluCRI4HQ8OHkaO4y2F06sctnb8lnQ4jNmUiL1vRvJ1HduDkecVpW7uPF/DvD23l5BtknicxlSJTnoSfOvz8bpHFSPMR9avbO2vdsuHtMyN1Ux8D1HgaF40FGbib7atxp0JHzoXdMdt5W2/wCQg/y0u7u+09WAXF28rTHaIBHmyz9PSjtvaNu8Gc3UyuioGWYDAvowOqkgjjx1iaTpcQoMiXYVlbwcWlC5QxUKdTJmCHAUAawF+tMuzsVntZWILjMDrqwAImOIn60Hv2CLLTxUMp/hkfD86qY/a4w1trwEus5RyJ07vxNNlBOC09b+VitTUt+6+ljHsnF6MgXime2NOneXUR7yzqOtVN6N6xhm7K1bFy9AJXMO6D1ETPh8azLZ28O0L1xlS7bV1tG6xICi2oIYBSFJJkiOVAdj2b9zFyrF7slsxMyeJYmOHU10U4wpvgY6crRqVn2jFLRe6sEGMkDX46Ud3f35sYq0XlLRUwVdzPgRA4Gsh31u3LZAbKVYnVAQuYe/x1Ov2udVdy94ThWuuFR2KAKrgke8CfdYGYooO1aZ2RVtR+hsJikdc6urKDBILRwJPEUO25e7LCuxYAwS5UEkZp4ePBR4xPCusYsGygIWSguMBMcJEAk8WM6n7NB94cV2peyVm3byZjP23Yd2OMhJ16mte+wpdxHfZdwYsl17i2yc2sSsKFUnQgGB1gdaYtqt/lgf+yn8zVPtRSxIAJJDj/5Kp43auHS2r3GBUWkXOGBgjMSoE95+EjlOpFKW5Rnik2l2PG72ABvi6+lu3mzHgNUYanlxr7t/fk8LWUvzf7K/uA/zH0pOxe9F3FuLOHs9ye6g1n9p2MAnhqdBVjZW7OKuXwlyxCKy9oSVAyz3oIOpgH3aY1bJl5Y7g+5ttwSS0ljJJMn50Kx2OVyWcyfypo3t2HZw7uRb7oGYCTw+JpExG07ZPdUgdCZ/CtUDo5bWyJQCzAABZ5tp8YrSdytmixCyW91mPiyzzA0+FZOdpsCGVtVECQDA+IrZt2bff1GpyTpHAEHSOtdNUh2H9353QH2PbJ21rPcW4TPHUN/10d2zdmf3HPq2n1oRu2c+2sW/3Q/86KPkKI7QYMYHNEH8WWltvVFe4KFaZy9H86ELexv8bfjkWH8IZf8AbR32eiGxB6BunWaUtvY2cZeP3rr+hd/+qmLczFZbGNYjghn/AFZgPnTmvKT9QJevEBgPtXSPh/ZFEtk3iMOmWdWcnj97Tz0oF2xMLyzE+sfkKMYFiLFofsk+pNEzkMeybkxHNQaKWTAT9m4V9QwH4UGwiZL1y3912Uepj5UVtt3X8Cr/ADE/ymvI8X/rL1+pd4Z1Oj5vSn6pW+66/OV/3UG2Wh/SrYie0tXE0k9Dy8jTHt6xOHuDoJ/hIb/bQHA3smJwrjleC/B1ZP8AcKZHdl7lpha6blTCNDgHpHxB/rUd+5kxLSYDAfl+FTbXGTEvHK449ZYfSoNpIrXlJJEqIj48ZOg1qjHVbnneK3yWutFfY1xLbsxzZrbEgDLBAY6a6zHSmXcdVcZSAZEa+EgUu4Ulbt5FRnzTMEjuwDJCyCJadelGdzHy3Y1gMY8QTpVEqcbJIt3R7dYdZ5rGvVW/rTLuzZ7+boP6fnS5ttCrMAYy3HHwOv0FMm7d1ltDXU68B8PlUS2ii3xP8jfff5DaRpWdbR2HbvElred4CqxLCCNF1mPe69TT/bxAZeEEUoYi6A1xZ1zMfgLo/CK2rkqFQnpjK10+6QFu7goAGu3BaWOIBeAfA+PSlDbu7S2L721ZtCMpy++CJUx48NJrTMdjxdwpIBBRQpkc1KyR4HQzVPaNm2+Lu50RgcPadcyq0Q2sSDGjRpRxyNOmY4JxTXf+jKrdppIgyCZ6gjjoavYDaxtNmS4VPAiRr4EHQjwIo5u/sgfpN1mtZkRzGYZh73Mka6c6cdu7t2b9y5byKklcrKACshOGnXj5mnOaJou5OPYpbE9otm7bNq+FRmEZx7hMR3hxXzEjyqPfPaAW0loScz9pPgAVXzkkxHGNKWMXu+MPeKPdkAkAKsuYMAchrpqY+NFtm7LWU7YuWIkKhKKoEnKCP1jsANcsAHrxotPDCq2Xd0thWADcuG4bxU9tbfur2ciMsj9YAQpOoI1kRrThgtj4a1PZIihhqVAEz5Ujf/lG7xtpcXIAwD3w5HeAnvS4IB4cDqCIq1gcawFt1uApcZgEBJCGQSpJ1kAiBHM9KT4jFKS1RKMOSPDDW8mzLN22O1XMLeviTGpms42/s1cObT20hbrEIfvAESQDrE6T1BHKtbwGwrl4Jcu5FsBgzZmBLKNTAE8wBB4zpS5vTsK/jcWcXcQ2sNayrZVxlZwOEIdQJ1JMcfTvD4pR3kFnyReyHHEX1sW1gzcuMQgYzqFAmI91VH060OxlhbdgyRLXILMRLEONSdJ1JPhUrYIZnunvOIGZjAtoJOk6IBqSefOgW8+86XLQGFdSouT2sme8zCbQiNCCM7eMDg1PrcmvY8bY23bS72aMzXmznINIUnMS5mRI1CCGI4xzAYXY9y5bu4jFPbuC6ji2mUgrGoI0AUCV0XrrNR3bKWr1goqy3cYkamTBLGNSQTqeMa0bxjEYW0Ps9ixjxLfkKTNVFuJTjuWWKmLPs62UWxmf7KHKRPEtOXTzUmfAVrOFtgITEGSPSI+tZ5uMuS+56vZPyuVoSN3P9Z+grYbyTE+Oj7PXBGZ+019L+p94D5g1lhFal7VG77D9pfxNZ1bSFHjVTZLi/aijE6VvG7p/WnT/ANQj0I/CsVt281y2OrqPUgVtW7Ld9m/buH5H8qVk4K8PLfoBtwzmxePuHy9XY/7aLYgf4oDkLlpfgGH4ChHs11t4t+bXFE/xH/dRHFXYvO3R3b+FGb8KU/5F8foFH+KXw+qMzv4TtHN2YGYHh4En50y7I7mzMUdJJX5uNKBY8C3g0I95i0nwE/mKNYMRsm9HO4i8vvz+FPlwTrkVp59AfpR62Qtq0OeQfSl5zo3kaO41YyDoo+grWcMm01y4tzybK3qo/EGiFjWR95GX8v5q8b1YbLetkE62+f7Jn6MKlwxEo3jB+I/MV5Xid8F/mxVidZAgg7S1rrmWD8RBpL2gT+ilhIZQjAg6gqQZHSDTjgdEj7pI9CaHndG7ds3MhTKxuKJJniY4A1uPemj0ctKLT6ilhL7OgLsXaRLMZJnTUnU6MKvY05RackqNVMfAgactK7czCLdt4hWWWFlmSeIKxBHxFSbVwjHBl4lVcHMBoJ0if9QqtR3a9TzckrUX6IE7SuA3gw5qp5+I/AUc2Dei94aH6TSvxyeMj5j86atibMeGuSIRFc66wzMukaGCp509qo0TrkLbwJ+uuDqUb1AB/Gj2AQBQByodjsAb9wEGD2BbXmVPD5iiGAMgV572/wCludp6WuyC1o8PMfWl2+AMWQebOPVVemEDShuJ2eTiHbhmIK8O9CBW8RwHrRR5ELh/nqRYy3/g9PuuP4SR9AKAY65+vst97CMP4Vn8Kbr+CPZZJ4s8eTaj60tXNnEnCNmGtq8p/g4ef5VsU9a+Ix17N+/8+gY2AuVCQeLMfmR9BS7v1vGbV4pZMXMisxGkcYHnAB9KZNmuLdlnaRbXMxY/dHeJ9KxvH7V7W9dvORLnNHSeA+AgfCmYI3yJyvzMnTGZXzOS7GSSTqYBPOdAYp4wOz7eKVLlp1js4UT3liZB6nMJnxrPNk2+0a47jQKQB07ub8vWi9tRhRh8ShPddpWSJXNBmDz+elUSfQbgjXmav85G/AbGC3IZ9DmUifvAgcB1IPGq17ZC3cJcyNle3cFy22aBMANM6ju6z1iqa7+2XurGDCHMvedyeY6AxV7YG1Vu27y/o4QqHLKpLoZENx93VQABPHlFctSW4U5Y5SaivkavuFeLYK3mILCQdQeB0mOcRNR752i1tQATqeH+mgu4m8eFw2GZLt5bZFyAHIBMIgkDmJHGmzG2LeIRGEOhIYMJII01EHpMGnPYjrfcSMZs43HOd2KAki3oEkiASB75BMgtJpT3uQJeCqoVQLUAcB+sucPWmjaW1cRbzXESxcGcjIyupAzQozC5BMxrlpa2jt63cuJev4S4MxVMlsrcWVeQSSUyzmjWfEzQNXR3BQuW811P2dfRxRfHr/hLPjYP1X86oXd6sHZdXa1ihKxD2rWUgNJJi8SZI/Gpsd7QsFcti2c1sAQP1R0EcgCdPjSXFuDRZ7SPtYSfCr6kG7mmYgfbtfR6f8KJszzzf7RSVsPe/A2bRCYj7eZi1thMZYWOXujXXjR7A+0DDXRl7WyDxntQJ8gYNZBOKVgeNnHNOTjw/wChH9q7frG/eAHwVqR2t/q0Pgfqa1Xfbd47QYNavWQNOJY8FI+yp5mly77MsTkCi5ZMc8zD6pTdSIoRaSQo7Bwhu4vDov8A7ik+AU5mPwVSa17drDsUA4F7dwrJ5yV1jXiaFez3cl8JiHv4hrZKoVthGB1b3jrAHdBA/eNNqYlrOCYhGa6qscoGYklmIAykz7w4UEpJuimD0p/nRir7MsNGDfXjfOv7oT8jUeOY5bp55b59bbL+NFdxrDWcFbS4HVy1x2DKQftRM6jRRUOysMt14ue6VOYExIa4oOv+qKC/1Pg/sGv4n719zONu2H/RbZbIqgkKA0s2aDJ6QFB+PlJcKV2RHAm+B6ZifoaYvaDsqxZ2fnSzbRmuW1DqonLJLa8TovHidasXsJbXCYJcgWbmHaeAJbUk+JEzTdWyEUZdiLDKuqkBtBIInUTHWj9vD5ifACmj2iuLuLwNoMr94BgCD71xRB+C86Z9vbGtSgVVt6H3EUT5x0ii9oo+aXBlN7Ip74bPK27L8QjFPGGGn8oqTDbA/wAOHzz3Q4GXprEz4Vd3hIv4N8isxlWUZTJyuOXHhNdsvHOtkW2w92RIk5UBBn77A8+lSSjBxcRibTs8bCCzeBAJBDCdeI1+dWL22LNglbjFZIdYUmRAB4COKn1qrh8K6OWDIJUA96eE9FPhVXaWye3YF7oECNFLc54ll+lS+HnJYkmqZbNY5Tty2AO09gWrFm1esNcHakhpPnoAACNQ2lesNj1bZd+0xhgoKiDrAVummqfOjeK2cnYC0998qklf8tQCST90nTMeLc6Xr5wdlv8AzYyRDJmDZuvuLOvSqYyuVk82nBRXSyDb+Mtvs3AlXTtLbZWUEZhCsNQP3EOvXxoju7iHur3EzC6j221JKw7sDosEw/hVrZ24VsoWFtcl0AqXPIwVI4kcqKrhkwlkIb9tEAJECRPkCOvSnSntshCjufLr3ezsm3bYXEDKc4CjK0ffYdBVrZ+GCIM7hSAJHHl1BikreLfmzly4e9cB0likecR8OVJOM3mvSSL7kjqPzmlLE5cjZT2S7G53dp2gIzzy/CdCYHjSrj99bKkG85zKZUWlPxzFuumkisoxm82KuABsTeYRwNxo9Jiq9nFEjvGfEkn60xYK5F664NLxftdRVy27DEftsP8A+qGXvas8DLYQROXX3T4QB8opBdpPEV9CSNCD5f30pqxxQLk2Ne2d4cRetA3L7frNDbXRYE6nWSTA8KWm7zBRy1ap8Rf7g8Kiwq5dTxpiVAhnY2KvW+0WyxmM+WAS5MKYETOs+VHtq7YxFzDWFa1AyEXP1ZBHe4yIjnr50pKoYqOEzyk6a/DhxHAfGie07puJZt22zFLZzRyEk6+ManzrJKxkLW6Gu9tHDgLkw+GcdSFbkPCfSjmyMWrvcRLNoM1ke5prlTTkOdI/s8CFntXUB+0sidOfH+9afMRurh7qQG7IyCGQCZHXqKinnUJaGXRSnWRJfP8AsHbd3Yu37iZUGZVhgbir4jiDOnSr+x93NoWbloXi1rDKDmINkpxJEs7AgGeWvhXzbG1MfZUJacdmoADWVUMYESdM0niYJpG2ltstcU3WctOvaFif+bWtWeM/LVoyWF3rbo0bEY7C28wvYu0YaUGHVrhy5g0MR3J7vEEcfCga7yYKwgtWcJdvycwa/cCiZmctoGdeRpct4d31S2zA8wNPU6fOvIw+VFYlSVMEAz6nh6U2M1wJeKty9dxgxy9q1m1aCXMuW2IUAqp5k8x8zQ3aW7i3kZwxBtdyCoJIU5dSI1Ajlr4Vc3dT/D3omDdSD1mav7KTMmIHjd+tdJ1x3Birv3fdCRht0bl5XayGuqnvFVmPPWrOytw712XKkWrZHaklVYKZkqD7xgGmTdy6VtWNYi1ij4adoV8Cc3CjO7SD/wDH4jKALl5QOMZmKsRxaAYPKKKU2o2LlGpaTJhfS2TAnz5fEET6CreF3jvjRLrLH7bD/fTvidhO+EF1nt2ntgIyvEDItsGCqmdcsksZJPKknECT/nW+nuPy/wBFHs+TI6uhawW/eKUwb7kE8SZI8pP1oth/aNiEDEvn0OUFF0P2c0QY6xRKx7LO0TOuMgExrYA14HhdOk6fClrE7paxZvHEOQIS3abNBAIMSSND8qXDJiyNqPK5OlCUUm+ocwntlvD38PbPijMv/VVnD+1DDs7G5h7is8AkZXmOA1gx4Uk4jdXE29Xw99QOtlx+FUf0G4DJt3OP3G/KmaIgWzUcPvPs2+5LRlC6o9ohR4wBlnxohtbF4O/h+xW7bAmVHaEQRpoGbkNIiB0rHLLFJ7p18Ir7ib+eJB0n5kms9n2Ztmj7H3QU3Q5vXJBzAqyzI4Gcppzs4HKNb95/G5kcjwBK6DwrCsHdyDusQSesVdbb19eF+6B4O350Esbls2anRsmL2wyLmfOqyAM3dEngBmIpX2l7ROyuNaFhi6kgywAkEg8J6Ug4rbt1j3nYxrqxPlxrwuMYuWLEtAYMdTPHideNYsK5O1D2u+GJIW4VRbeYSFksROsE6DmAYqntfe0ux7M3VXkCw/CpsPtZsZbZrmXNOXuiANBGlK2MYKSpIBHKaJYo80dqZW2lj2uMCxJ86rE6Dzr5iuVeA8KZ60yqBJru0HEDM0DTieUVBeunNx5VE7Zq9MJINbVG02cW4+f1Ffbuvxj+/nUljDySePP0q/ZCCNBp4Csckg/ZsgwOB0EifmKZ9gbsG++VEXxJGg+VFd0MOjyz6xwB4enOtJ2Pi9cqhVWPsiPpUU/EXLSP9jpWpgXZO6FrCrLWrTuftG2NPLMPnSf7RNmWQLlxbY7WVJIBGUd0cjl1zdK0jb+IZDby/aYhvghYa8vdpE36WVv/ALin4QD/ALTW4W1MnypVZmRMwOVSnj4VfTdxzYuXVYnJ9nLxAiTM8gZ+FCe2MVcmnwLotYO65vL2U9pwWD1056SZNN2MwdvDWLtnLF1QsucwZmYgOvTIATE9Dxmg25Ozyb63okISQsEycpy/AMVnzqxt9yohpLM51k68eR4d4mhbTdD4RkoOfw/PgWsNsi+ltb9oKTbGYZSDx5GNefCvrb0X5AdApIDaSOPDxobbshbUpcyu5gSCphdTBWRqxXmPdNE9rY29ZLB0W6q5UllBHdUDRlPWl5MUZcqw8WVr3egS2JtfE4lWNpS+RgpESe8CQfLTnTHa3cx1wfrVsIOjnMfRQR86g9kDqbGIcJkm6vAyPcER6n1p+u3PSlf4+NPgz/Im+pm+L3YxTZu1ZFtj7pOo8BGmnWKqWthWrb28Oe8j3EUsdO6xknUmNPxp/wAZjbTAqLqE9M68/jSk1i4/ZvlZjacE6RpBJ+AYTy96i0qC8qChLW/Mxdwe8gw7fo2I72HLDs7h424iATJJUAjjqI5ijmwcC3ZX7kd1jcy+MyQR4Ec6VNo4cXLgZwCiqFKyJnKxGUEET3DJ8aMbA2vfwGRL9pLuEuLKwysyg8YkA8eKmPwOyp7C43Hf86MpBItWhEgW759GYz8Io9u9/wCVTwYf/UDUu8OBs3LZv4QqUWy6hF6NBZh5SZFdsRYwiSPtn/6F/OuqoGzkp5XJHzH4edl3m/4jD1a185QVmWCwBu3rdsGC7qgJ4DMQJ+daVjE/8NJgwbja8v8AMP5UH3DwFs3yzAFxcTJPLXiPGYrnLzUPjGvD6/V/RDS21+wsomUs9x7kHgO62s8+BoHuZePbsBoTbtiRpwzH/aKvbcEnDwB7+J8okT8qG7lse2OpghNOQ0+RM/GKRhxKLm113+bByy1Y4f8APlEGWkv3bctj8awbMIRbzqTmIWCSJnK06aEc6m3B2TbxZdr+IxJCZf1a3GE5oAOYjXvE6CCI1ma9bm7Xudp2H/pd46TJBJOVjPeWWJgjiat+yq5JuwBlZ1I05Zkj5VVkuMXRNjSc0mNuO9j+CYEg4iY49sT9VNKGK9mlgTFy/wDxL/0VHv5axFq/37rdm7s65LjEAF2mRAgwQOfCJpIxO0LlxlCtczmBAdjJ4CNeJ6Vyt9TK2GLaO4KqJtvcMcjHy0pdfZQUxmarO0djY7Dz2pdPA31n0FyanOMW3btdph7d1nTNma5fk94jXLdCzpyHSiW/DswCNdz+/cP8P9aLbO2EtwA9vGnNDwn96ga0zbKEBPT8aJnIv4jDjCYRzZYs5IJZhpxCmFB00PWktsS7EkySeJMkmnzGWpw91f2SfTX8KVcHgw5AFxtfD+tDqSW4Wm3sDlc/cn+L86Nbs4O3fvC3ctCD4uOf71NWzdxreTPcxDkj7KJP1pitIuHslrBg6ESneHDWZjh51Lk8VGqiPj4eXUu4DdXBW7cDB2W/adc59WmkjHbihmuGxkGW4ylHHQsSQRyGgCxPEzypp2Hime9LsSSp1Jnp+VS22AvXx/xAf4ln8aHDkk02Dmx6HQt7s7Hw+IbI9oKuUsBb7pOkasZMQeE0Mu7s2xedAWADkDUaAEjjHSjO5xy4kL++voD+VXmw/wDjLg6kn+IT+NUZ3pybdhWOTcab4Cuzd2EtWkyTqNZM6xpr5eFF9kArcA5f0/pUuBtwhXpw/D5yK+WtLw8YP1rz8kakmURySa0s7eodxT0f623H1IpZ3kwbXFYKsl7QHhPeim7b1oMsH7yn4SJ+U0s71bz2cJaUtq3/AKdscWI4E9FH9zwNEP3CZcA6ztZdm2D2mrOcwWIkwBEdNOfyrNF2cbzuyZUUtMQxChmAA0BMCag2pta5ibpu3SSx9B4Cm7dUjsLiBcpCySOLaNx8tKprQtgOQam3L2B7TDBUdSAAxkHKYfSDwJMmaix+1ziOzzJkIYfa7v0kUU3q2ZnsreVdbYXOf2SqgT5N9TS3beSvnRpKW/UJZJxjpvZjXs3ZqXcTbEjJa1MHQqksTryZpPxqHbWFuASp1didNOJ6jxFDMJtZ7BbIRDCGU6gjj5jXoRRndq0MdiMuU28i5yQ0roQDoRIOvU0LUr9B8cmPQ75/O39Dh7KrbLgXZtc95yPEDKv1U0W38vlMBeZWKsAsEGCO+o+hNXtnYBMPaW1bEIswJnicx156mkn2p7bdcmHUjJcSXBHHvgrB5EFfnWreRK+CD2eC5ihde7fcIjBEC5VkwS5Pd1gFapbwY+/h8a9pLrMFZHTPB0NtpXQDQwwMdfClzB7T7Fe4g1PAkEHx1XSr+w75xeIdnKqbduQNTmhsoGp0gOTRyT3Z0avcJvgYZLqghGuKNSJRh2gK9dCDr5dac8DsFLmzpuWkuPq4YgEwYYCYk6GqW21i4ltRlS4wZjOga3oGiOLBgD5A8qK7NuYlMNYVLQcMIuA8u6kazKmCfst8Kku5j7ahS7iI+OTCuypb7rD9Yi5tVMrJj3dCQDpxpv2ebGKsJ2LRGaBrr3AveB1BACj4fGku5s9bynMLiYh7htsz8AgAI7kLBEjz6iYofZ2ditn3MwJNtuoyi4oJEiCYPETy4cNKZzsZKKSUu447Ys5Nn27ZEsHeWHD/ADH+v4Uv7FYK9sZZLXlj1UafEU7WLFvaWDC2LuVlaSrgTPeLAxwMsTw9RrVNNzsRaFvS0wR8xaRMZgTErOgoP/pZUpxfhdF73YM2td0wp8cT84FUtzf89v3Lf1FT7WaLeEn/APYPwJB+lV9zG/Xt+4h+afnW43z+dWIyLyR97+kSnuvY/wASfFT8yKLey3Zb27ZuFlyNcCACZlHUNOkQdIjxmg+7uNV8SCCQACTpx+fx+FN3s8E4O3HO+5/+YflVPjJK3p9BWJedWR+0XZ1y46lLTsotRKqx1LsY0HSKz3ZF22cTaY2IKX7Q0dubjkdZ06/Ctwxjzadj0+nCsP3fGbEWf2sVb/5Zb8alxP8AcdN2khw3H2t2ePv2WcLbYHKpZYDAyAMzAnQEaTxA0pP2qhuFS4IZRlbUcQZbhp7xNXsXs/PfvOADDrx5CMxjxkD50PupFu2eub8BTcMk8er3fSwpY2pboXbXGmXBGI8CPyozs/2N4lgGN+yvgc5+i1b2t7P7uEsPea9acJEhc86kCdVA5ij1xfUSk0dhnBBUjQiCOUc/lRa/svD2bdvsbNsNOrlQx4SIzE+tB8Bc0U6AH1NFsbdnDof3R6938ai8TKSlCuGyiKTjIv28QmUAJEgaz1mfpUNhs9l9I0bQeEx/LUWymm0vWCPnI/GptnKJdJ5n4SSf9wpfiYKLTQ/wsnJNMqbDufrk8ZHqPzq1tDu4p/FbbegK/hQvZ1zLdTwYfWjG2Lf+IU/etEfwvP41uDlg+J/1foLuyGyY8D/isP4ifwamVrMY2eoU+gj8KWLpy43N+2jfJa0rDbFVrnaNMxlHlJ/Orc6blF+hDjdJk2FWdYA8pqreAW8J6aeug+cUdXCIiyTAHEk1l+/ntARLmTDEm4kqeg/ePMj7o+J4ikSxNjIyoJ78b/WcNKL+suxGWNAQeJPnHCax3GYt8TdL3GLO3n8ABGgHSvS27l65LMzOx1MEkmm/YNkYS++YuXVgiyoAEgSdWkH4VTCCjxyLlIr2d2LdnDsxZmunLoDAEsI0KyaYcNbzax3mQqT1GkT1I11qrjAz9tqWYsvmTnWiGPxLYKwLxTviQinmxGk+A94+VJd20+411s0L+1LjXcmEttGitckcye4voVY9NOhpPtrBg8jB4/lT7ung2BBZs9y6Wz/vZ1bjA17uv1pV3g2d2WNv2yIy3G9G7w59CKdF7tC3wijmA4Vonsmwvcv3SOLLbHkAWb6rWc3RFa97PcL2ez7XW4Wc/EwP+ULRT4OjyNebT++poBvNujbxhV2dlcDLpBEctCOp5EfkZZtePT619B0/vx/L++S0+xrM9uezeVEXiOsr/XT1q5sfcVcOzNnZmIA4ACJDcNeY+XnDnajMfX1/sf8Abj4uCNen/Y/X5+NdqbR1IF7Yw4a25PJGg9JAH1ijO5WLL4UZyO0UwwnwEH4ihm0ni1cHEypHkWAI+HGl2ztz9BxiXW/yb2W3c8AEUhvgW+vWpmpQTa3fT5DF5vz3kW8RYYq8berC6xXQNJFq3lgHQ96NPhVLaq2f0C219W7YSxYcdTLDLKrOZiY0ii20HAx5Y6qcQxBHMdwfhVXForC1IDDKpE9cqsJHA6jgdPOjUtUItrsxkdnzWz+7EHZW9Bwt0XbBYHmDwYdDDfPiK3DdLfezj7Ugw40ZDEg9D58jwPnICdvNsG5cspfTAIREMym1B8YCgr5HhSfgsRewt5bqYfKykGAQAwkEqY5GntWTWG9sXT+oBVoCMQxBCtmJ9084jX4V63JuziXHRFP/AD2xRjYW3MJiLdi3fRV7FlU9qYMOHz6jQLmyCZ1McK94XdVsJiGcOGttbAVtBrmVgsSSe4sz50uKWOL/ADq2OlNzpev2S+wobrrlvSTACmfSnn2eNODskag3Xb4dq1Z9sLEfrWH7Dz/CaffZt/5LDfvP/Pc/KsmvJv6DJNe1dfmwz7XvBcHdYckP8s1i26VycThgf/ddvRBHzFazvpi+ywDwJzMU9Q0n5Vku5muKteC3T/yMKGG2OT9/3J3yg0t0Kt9jP+YfLRI9dao7Rw+VLI490/zGrtq1mTKTAuXnHj7wHMgfMV5261tDbUXFICkBuAaGIJHhNDCWnCl6/Y9Gaucf/P3NctXOxtg3LgVVAliVA+YoTtfaVnHYTELYftAEdTAOjZCRxGusa8Kz72i7XuPibaMYVFDLqdS4Bkg8IOnCrPs5cNdxFksVUlbgP7rjjMcVI40UMcoq2yKVNbAvZF+UtnwFMF4TYaOIH8rAx86WNmQoZZkI7L6HSmnAHMrDqI9RQ+L2ipdmgsO+3oWNl3O7ygPy4QVgVZwalbrHSG4a68Fn5qaF7EvTm8kb0Ov1olbaLy/3zI/3Cp863GeEe4LuDLdYdGP1pm2haLXLLDgM8+RUH8KAbRt/4hgBqSIHmB+NOOEwTG3aIH6wGCDwGhUzHTUzW4U3LYLxFaV8RXfBouLss4GVlEyJ1BdeHMyF0rQcNayhbtwMmVcoBPGdTIB1OmnxrreFtYZc7wz6kMQsjmQDHdUa61jvtC9pjYlms2Gi1wZxpm8F6J1PFvLj6LWqvQgVxugn7QPaUbpNjDOAokM4PqFPXq3p1rPsLglJ1Zf4v61RssOZPr/Snnc/BYYfrL2IgjVUzxw11lIJ6CayctCGQg5PZDBsXZFjCWku5O0vHg2burI4xm5DnVTHbUZ7TJplR1YdSe0AJJ5+986lbbr4jMxmMndUmYnT1NDnQlbijiygj4vbIqaCd2+6G7U16BDZ+FZr7xB7ynXQaZTqeQ/rVDaO31xmNZ5TsMMD2Svwdusc5InyA6193n2qtm0baHLeugAkHWI1PXhoPMnlQrZOw8mGF0NMtDCOAmAR+VUNU22ITtIbN2sPOIuE8Lbm4eWhHKBElmFKO/rf+IOZ1KoW0+0Rr8op72ImW3njW4FJ8Qo/PSPA1mW2Mab2Iu3QSczHKfAaLzH2QK2C3OkDro1rd9m4bs7Nq2BGVUX0UeuoPnr0rJtzNmC9ilDe7b/WETxggKNOrFeM1rgblpz8jz9J4+PpWzfQyKJbQ1HkPoY/p/SuY6L8PGZEfH8fr4V4b5fKPXqPI1x4R05/DX18OXCgCLPj49DwP4a8eevCvLDiD/fI/h6T41FdugA6c+pGoEHXnpA0+te2OvHiY08tdfLh/YrDSq6cJ1jj9GPz0Hhw6o3tCwoVQjFgVZyogHNoomSw0gcgZp8cyx05Awep0X4ROnInlS5vluzdxSB7aB2toysM2ukZSo5kqIrepyfQEbpNcv4a3acAXEl0JEZkP2pHGCuU+a1e2rYyOEE9zujyCBfXSqNrNZTBuJzW8OCyHiQT3ljkYk+YFE9tW8zC8rB7bmQecwCZ+B+tZLfgJOrsrb4bSu2LNlbV64mdDmCOQDosGBz1OvhWcXNrXud1z5mfrT7v/wAbI6Wh9T+VK43ZHZh3eM0EADkfx1FD7aKlUn6IpliSwwkl3+pau7sYq2tu8L6HMoYe9pIBg93x8qZ9h7Ya4Vt3DLSWMkmCLZUZZOi/Dj560N9LVy1ZtBbrBGyLlmNVUidOoI08BVS1sV7DrcS+xZSGGYT8DqNCND4UU1qTTJVtTCewtzLRwFvFqWFxkul5OhA7RQFEaHQfOjHs6H+Bw3+v63qW91Cy9pbS4QHtsCjnSCrQVn3dSNabPZycuz7Q55Hn4XH9a2fmX/DI7Mk9oaxgRox7zMSAIHdf3pIIBzcp1rNdyR/ifKxcPrp+NaT7S8Sq4AqWAZlMDmYyzHlI9az7c54uYgwO7hlHiO9b4ehpDf6Evccv3oubH2iqNYDhYe57xjuy+bMSdBwGtJO1XzX7hHDO0cOpjhA9KPYt4FgeE/KaXrVvMzf31qnAqhfvH+Mf6mnsl9B29oliHw9wajJlPEe4xHP94Ut2b57VSrMJiSpMzlg+fOnDfdVbB22UTkuMkkRGYBiRr1QjWedJGBv5biGYyspnoJE/KaJCf9QtstouXQOEyImI+OtNmyn+YHy0/GlnF93FmJAZAdfDwo/si8AROvL8vmKR4qN45BYHUkTbNslbpB4HtF+cj5UTNpiysBMakxwGh+Hu1TFyb4hT7wJPKCI+potg8TCsIOohfmPqaTpU8SkzYScMlI+4zZoDvdklkVHAHD3j+Cmi2zdoqifpFyEQZiMzaASZPgPHny8K+NRLCm9iXyhFEqfd093OOLGSYTmePQ5TvZv22LbKspYB0WBLRwZtfQcB86PDi4Z2Wae3zLO/ntGfGM1u2StjmeBuR16J0X4noEktRTD7QUcf5FP+6nPdG9h+9duKGcA5EbCgyY4z2kT5iq22uEToRdn7Ju3mC2kLk8AtMF3Zl2wQl221thyYR/3p12rsyzbv4Z7NpbedWLZdMxBBmOA+AA8KJ7x2xewT59WtrmRuYjiJ6EVNkyaqK8E9Emn12Ende5DOP790f9NMWDwKiwbt2RZ7IhiNDIIhR4nKOFAN2MMS5YcJ1+AJ9YJ9Ks7w4x8VdtYC2wQK3fII1M6E8NAkNHjWveQreNoppse7eLY+9btdkXChHDSVzAdwQB3V0knrTTtbBC3avoiwqMYA5AOI9BUe24XA3UQytpWRZ/ZUNPE8eNH9pQbYyrL3iDpxjQk/SgUnIxqijhrWW2VUzAYqec8FHhJJ046VkVk92tfW8FzxoBDDxgRA049TWR4y12d26n3XYaeDEVVAWxl9nN4fpTjmbenkGUnyPAz4GtJU+XPjw1OnwPDzis09nVsfpFx4BIQRrwGYZz6RWiBonnETI68PxgcqDJyFHgmd+8ePH8+H7fXwipFbiNOfDhw5eA5VDbEsRwM+hBP/ADEcTXpW+0ACOMDgRrI8hFCce7lzjE8Z15Aj6k6sPjUnadznoOXQcvMjlzqBZYDUwYE8v3z6ZR516R8o101n14A/ASK7qd0PV5iCrcyY+J4E+WuvrVrZl4LcAiFfu/EcCR4/jVC4hKFdS4EDrm0Lf6tYr4W6d4gAqRwAXUsPjOnKtMA+9FtRinH/AAvozGPQGqGwL1rtL2FuN3gTlgESBwHDip+p5a1LvYHNw3CIBUKD1IBLeWrEetTz+oJAJft77rGuoMHTowBXTwrL3HTX6cX7wRvu2a6P2UA+ZP40L3jxYtogGpyqICwQMo+8BzFWttK7ntAAVcAqZ1MAKZ8QRrQHbu0LtxiWQDNlBgA8OETMaE1No1Zk+zPQzRl/jQpbNb7WNftCYjC2gDqWET5Dr40p4rZ+JW2lw2XCOAVMr3gRoRDcDTT7SABbsqZjPBjjwUaT8as7Xxf6FZwxFtb1sAIVuADMMnxyNpOkwdNRxqcmqS6nk0Zwz3VM5XBHAx/fLStR9m+8C3bDWsvZtaSMusEM0yCdeM6cvjSHtLe207kphsq8gXUx6IKGNt0AhlRkYGQwbUH0FHUmuDNjTvafsm7dCNbXMEsvMEfftE+fdVj8KS91kbs8a41i2o+ZP+2rWE39vX7dxHZrjm2ygErpIjMNJPHhNXNxbQFrFZhGdkQZgYMhtOHjS5K4OMjVzsLu2dGtjhCfhFduhsztje0nLl+eb8ql3twj2sRDrHckdCNQCOoo77J7QyYhjzZB6Bj+NHHy4kP8VJTzNr82DO8dsHC4gMoYIytE68YPlAbQTy5AisqU+sVsm17EnEW49+24B8QpIjoJHr0rLcBsZ77sLYPaSMtuDJmZk6BQBzNamKiFNsOO2sMCe8kkn9of0pl3e2UzWjeJhFII6tDAN8ACaHbW2KF2davme1RkVvAKWQj1PGiu720ybP6Mqk3HYgdArAZj8IJ6DjyrJ+aLRkXTG58INURe84gdSRqNfPWosbjbOAtG5cYZhz0OU8cqfebx5epqHbO3rWBtM7PmY6SPef8AZTmF6msb2/t67jLue4dB7iCcqjw6nqefyoccfLTVehknuT70703sbcknLbU9xJ4eLfebx9PETbwrHgR61LZwwPH6NTduvuYMR3mbJbHMB5PloaOeSMFbOjBy4Id29zMXcyXVdAsiJua8dIEGnCb6XmtX7pciy7KFfu6iAdBrEHSi2yxYyXbNsN+rQEPm65tdRyjwofi7ATE4dRJBw5QTxMBwPwoMWRzT7UZOOl7nzaDTZwj+DL6gH8KvX0zYa4OttvoapYbDG7hbCqJK3COI+635UdXAstlswgREyOenWpX2G9bMwO0DhsPAOVyQ89c6Ap6KWkRRTcrABLZxL3FuXLrFBrJAOrM3OSaX8FshcXfCm4Qi85EhVGp15wAAPKnGxgLdjs0QMBMwzAmAdOA4Eag8YjQSJPLKo6b3C3cnJcEuIsF7GJUCSxIA6yjKB8YFXsPjS69qV7PKqqLc+6YGceQ118qhtnKL555ly+fGfQmpbmVRbQCZlSOpP4cBPWjguotu0kciwFBEyxaeEqNQB+yGPGs025gX/SbuUSC7agcZP59a0qeOYyI7Lzy6mPCcutJWKxinFXbTMtsBx3onURn5x7wNNi63MpydIr7Dxa4RLjsQL2mRTrOvMDiOtMOE9oFto7S2ymdcpBnrxiT0oFt/DYbtbaKxYDVrgIPHgIiNPDrzq/hdxlIUi6Sp1lQNRzAMcf7iuVPd9TWmnXYddjY9bwzoSV1GvGPvHxqX7P3dOX2RrDDzmqO7mzFsKEViZ75niZA7p9Ku29IBltJJ8MwhT6zQy6mHWrspJOWCCRyUA6Lp9lgRVi8QJnlqQfQKfhqKp4aCGBGaVLHxWJC+Yj5VYS6GCsdQ65j+0IgDzE1jNOF2DOpI7xn7x5HowgkHwr0lzKOH+XpI5lonyYTBHP41WRw2WdcwLNP2hEgeDCW+dT25LIJ9/MW/aj3f9Q14corehj5I9q7O7VDbHeynMDz1hT16z8fA0ubCdcysxChu0YtMRLqJnlAPGmvDYqAr8wSG8QSQZ8eOnlSZvHZFq3ilXRVQqo/euD1GlBzJLv8A0zZPy0whuljbdnFHB3ity1eVXQN38rEfe4Geopr2rudhmB/UKPESOHkaxjem+VvW2UwbaWgD0K21P1JrZ92N5lxmBF4nvKMtwdGAj50bXULVOKpNiF7RPfww63J+Yrxv/cIwuFXkJP8A8aH8a97964nCjxJ9Caj9ozZbVlei3B6Ii/hRLlfEWxd//wAzxjWhdVbbKyhoFwZoIkSPKhB3axCzKR5MONaBt3eK5hLmHCk5HsorgEKdJymSjREnkfKljb21XS4wOaQdYvIwnz7AUSlJmUhdOzbqEHgQdCI0+dPe6G8QKG1eQE8cpiGjUMv3WBA/vgl3drE/f/iX/oqv+n6zLgj938q1x1Lcy6HDfu+t24LgDFOxVEeIGYMWdTykBq9bp50w020Zs115yKzcFtxwHias7j74oT2NwAk/ZcDLc+HAN/fhWm7HwttVY4dAEY5iFgQSACI5cKXOTS0tBLmwTtUZcQhj3jHjwP4T/ZNVdi2ktNfhVTLc77EAadmka9AZAr7XUMuUEjzszBWsdhLyBiLLXXOeIgdpnBE+PCqO1sbhtmoeyUvcYQsnvv58kTrHHxrq6jigZcmYbUxd/FXDcuSzHgOSjoByFfLGxb54Wz6j866urZSo5IYsJuPjhkZ7DBGIAJZdf+aa0G/YvWLKoWKg6ABhrA14eFdXV5/ifMr7FGF06INhLF26OtofJiPxqPbB/W4JupZfUr+DGurqp8Jx+dhWfkiwmOezgnuW07R7V0ZV170tljTXg/KoPaRvSpC4WShIBuhdYP3ZA6yPWurqOCtgyYP2ibdqyuGtjVFl2nixhmB+IX0A5UP3exTPdc3GLkZILGSBqIk6866urmkomxba+I33YF+Ps6H8vjEVzyztOhzy37ImBw8QfTxrq6ujuY9jxiBlVpP/AKgBPDLJ94mdBEUm7e3bzXLtxT9qYMg6iZnoTyI5xNdXVqdUbVgO9hLltijrlI5H8DqD8DRbY+1LmHZWDiAZykyD8Bz0411dTluhZoey3lUYDRwHUeJE68gNKsJbKwBqCSw14nQQOg86+V1Ie9jOpFZugHMTpcef9QIED1GpqR8R3TmgHMZjWCNQB1Jr5XUSW5jPjd43BGrQTHQHQjqeMjxFfL5JD9XiOUc83ge6dPEiurqzg7knskZ4mQ4y+ZB4/snT40vb7WS2DYgd8OiN1Inux14j518rq7iRj4E3fIguIAEJbnxORST56169ne8f6PiDbdot3YEcswIy+U8J6xXV1dgevHbKPEKtNdhk3slsfYEaKNTGgJzFQfOD6VB7T21tD9m5/OB+FdXUS/cvcTPgi3/w+a7hwIEkIJ0H2Yk8uNU9t7psS/620rKZIZoGuuhOh4/Curq6PCNZJszdnDXbFsMhDlZ7RHJBPOQdPSl3amx7Vm4yEtI5jga+V1NEKTuga9pAdCw6U37E3/7NMt0uWEDMv2h468fGurq5xT5G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://www.sva.edu/uploads/assets/headerslideitem/735x410/1328653845SVA%20380%202nd%20Ave%20Library%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016" y="3357562"/>
            <a:ext cx="4299928" cy="3143272"/>
          </a:xfrm>
          <a:prstGeom prst="rect">
            <a:avLst/>
          </a:prstGeom>
          <a:noFill/>
        </p:spPr>
      </p:pic>
      <p:pic>
        <p:nvPicPr>
          <p:cNvPr id="36874" name="Picture 10" descr="http://art.ann.az/file/pic/news/2013-04/1365057688_ser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0320"/>
            <a:ext cx="4231660" cy="3088680"/>
          </a:xfrm>
          <a:prstGeom prst="rect">
            <a:avLst/>
          </a:prstGeom>
          <a:noFill/>
        </p:spPr>
      </p:pic>
      <p:pic>
        <p:nvPicPr>
          <p:cNvPr id="36876" name="Picture 12" descr="http://osinform.org/uploads/posts/2012-03/133097569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5648" y="3429000"/>
            <a:ext cx="4214842" cy="3071833"/>
          </a:xfrm>
          <a:prstGeom prst="rect">
            <a:avLst/>
          </a:prstGeom>
          <a:noFill/>
        </p:spPr>
      </p:pic>
      <p:pic>
        <p:nvPicPr>
          <p:cNvPr id="36878" name="Picture 14" descr="http://www.mns.gov.az/img/3777048-l6qfamuz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7" y="357166"/>
            <a:ext cx="4214843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Багетная рамка 1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46042" y="4099238"/>
            <a:ext cx="3429024" cy="2611953"/>
            <a:chOff x="146042" y="4099238"/>
            <a:chExt cx="3429024" cy="2611953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grpSpPr>
        <p:pic>
          <p:nvPicPr>
            <p:cNvPr id="23556" name="Picture 4" descr="Как чистить компьютер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042" y="4099238"/>
              <a:ext cx="3429024" cy="2611953"/>
            </a:xfrm>
            <a:prstGeom prst="rect">
              <a:avLst/>
            </a:prstGeom>
            <a:noFill/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357158" y="6072206"/>
              <a:ext cx="3071834" cy="517799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Kompyuter</a:t>
              </a:r>
              <a:endPara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Багетная рамка 4"/>
          <p:cNvSpPr/>
          <p:nvPr/>
        </p:nvSpPr>
        <p:spPr>
          <a:xfrm>
            <a:off x="2285984" y="2554898"/>
            <a:ext cx="4714908" cy="1500198"/>
          </a:xfrm>
          <a:prstGeom prst="bevel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Maddi</a:t>
            </a:r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z-Latn-AZ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resurs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5357818" y="129204"/>
            <a:ext cx="3640140" cy="2442540"/>
            <a:chOff x="5929322" y="214290"/>
            <a:chExt cx="3000396" cy="2286016"/>
          </a:xfrm>
        </p:grpSpPr>
        <p:pic>
          <p:nvPicPr>
            <p:cNvPr id="1032" name="Picture 8" descr="http://www.kanals.az/foto/xeberler/qazla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214290"/>
              <a:ext cx="3000396" cy="2248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6143636" y="2000240"/>
              <a:ext cx="2714644" cy="500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Təbii qaz</a:t>
              </a:r>
              <a:endPara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500694" y="4112886"/>
            <a:ext cx="3500462" cy="2607487"/>
            <a:chOff x="5072066" y="4112886"/>
            <a:chExt cx="3929090" cy="2607487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grpSpPr>
        <p:pic>
          <p:nvPicPr>
            <p:cNvPr id="1036" name="Picture 12" descr="http://karabakh.az/assets/92/Flora3.JPG?129829290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2066" y="4112886"/>
              <a:ext cx="3929090" cy="26074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5573652" y="6165589"/>
              <a:ext cx="3260309" cy="517799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Meşə</a:t>
              </a:r>
              <a:endPara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-95536" y="159698"/>
            <a:ext cx="3646536" cy="2428868"/>
            <a:chOff x="0" y="214290"/>
            <a:chExt cx="3171433" cy="2214578"/>
          </a:xfrm>
        </p:grpSpPr>
        <p:pic>
          <p:nvPicPr>
            <p:cNvPr id="1034" name="Picture 10" descr="http://www.mailce.com/wp-content/uploads/bitkiler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214290"/>
              <a:ext cx="2957151" cy="2214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0" y="1928802"/>
              <a:ext cx="2786082" cy="500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z-Latn-AZ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Ərzaq</a:t>
              </a:r>
              <a:endPara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Багетная рамка 4"/>
          <p:cNvSpPr/>
          <p:nvPr/>
        </p:nvSpPr>
        <p:spPr>
          <a:xfrm>
            <a:off x="0" y="-24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7290" y="785794"/>
            <a:ext cx="6500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4400" b="1" dirty="0" smtClean="0">
                <a:latin typeface="Arial" pitchFamily="34" charset="0"/>
                <a:cs typeface="Arial" pitchFamily="34" charset="0"/>
              </a:rPr>
              <a:t>Qeyri- maddi resurslar  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>isə belə xassələrə malik olmurlar.</a:t>
            </a:r>
          </a:p>
          <a:p>
            <a:pPr algn="ctr"/>
            <a:r>
              <a:rPr lang="az-Latn-AZ" sz="4400" dirty="0" smtClean="0">
                <a:latin typeface="Arial" pitchFamily="34" charset="0"/>
                <a:cs typeface="Arial" pitchFamily="34" charset="0"/>
              </a:rPr>
              <a:t>Qeyri-maddi resursların əksəriyyətini bəşəriyyətin topladığı bilik və mədəniyyət təşkil edir.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Багетная рамка 7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1928794" y="2285992"/>
            <a:ext cx="5429288" cy="1857388"/>
          </a:xfrm>
          <a:prstGeom prst="bevel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Qeyri-maddi resurslar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786446" y="4786322"/>
            <a:ext cx="2571768" cy="1285884"/>
          </a:xfrm>
          <a:prstGeom prst="wedgeRoundRectCallout">
            <a:avLst>
              <a:gd name="adj1" fmla="val -71934"/>
              <a:gd name="adj2" fmla="val -872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000" spc="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Bilik</a:t>
            </a:r>
            <a:endParaRPr lang="ru-RU" sz="4000" spc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00034" y="4786322"/>
            <a:ext cx="2928958" cy="1285884"/>
          </a:xfrm>
          <a:prstGeom prst="wedgeRoundRectCallout">
            <a:avLst>
              <a:gd name="adj1" fmla="val 66371"/>
              <a:gd name="adj2" fmla="val -8618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Mədəniyyət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428860" y="285728"/>
            <a:ext cx="3857652" cy="1285884"/>
          </a:xfrm>
          <a:prstGeom prst="wedgeRoundRectCallout">
            <a:avLst>
              <a:gd name="adj1" fmla="val -1199"/>
              <a:gd name="adj2" fmla="val 959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İnformasiya</a:t>
            </a:r>
            <a:endParaRPr lang="ru-RU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Багетная рамка 1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728" y="285728"/>
            <a:ext cx="628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İnformasiya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resursları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az-Latn-AZ" sz="4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insanların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yaratdıqları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və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maddi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daşıyıcılarda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saxlanılan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biliklərdir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 descr="C:\Users\Shaka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3648053" cy="2060572"/>
          </a:xfrm>
          <a:prstGeom prst="rect">
            <a:avLst/>
          </a:prstGeom>
          <a:noFill/>
        </p:spPr>
      </p:pic>
      <p:pic>
        <p:nvPicPr>
          <p:cNvPr id="15363" name="Picture 3" descr="C:\Users\Shaka\Desktop\Untitled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163990" cy="28606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Багетная рамка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1071546"/>
            <a:ext cx="6929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4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yrı-ayrı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dovlətlərin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z-Latn-AZ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informasiya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resurslarının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toplusu</a:t>
            </a:r>
            <a:r>
              <a:rPr lang="az-Latn-AZ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z-Latn-AZ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dunya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informasiya</a:t>
            </a:r>
            <a:r>
              <a:rPr lang="en-US"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cs typeface="Arial" pitchFamily="34" charset="0"/>
              </a:rPr>
              <a:t>resursu</a:t>
            </a:r>
            <a:r>
              <a:rPr lang="az-Latn-AZ" sz="4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z-Latn-AZ" sz="4400" b="1" i="1" dirty="0" smtClean="0">
                <a:latin typeface="Arial" pitchFamily="34" charset="0"/>
                <a:cs typeface="Arial" pitchFamily="34" charset="0"/>
              </a:rPr>
            </a:br>
            <a:r>
              <a:rPr lang="az-Latn-AZ" sz="4400" dirty="0" smtClean="0">
                <a:latin typeface="Arial" pitchFamily="34" charset="0"/>
                <a:cs typeface="Arial" pitchFamily="34" charset="0"/>
              </a:rPr>
              <a:t>adlanır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Багетная рамка 17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08428" y="357166"/>
            <a:ext cx="7172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İnformasiya</a:t>
            </a:r>
            <a:r>
              <a:rPr lang="en-US" sz="4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resurslarını</a:t>
            </a:r>
            <a:endParaRPr lang="ru-RU" sz="48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1847762" y="1428736"/>
            <a:ext cx="5357850" cy="1000132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300" dirty="0" smtClean="0">
                <a:latin typeface="Arial" pitchFamily="34" charset="0"/>
                <a:cs typeface="Arial" pitchFamily="34" charset="0"/>
              </a:rPr>
              <a:t>təqdimolunma formasına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1847762" y="2428868"/>
            <a:ext cx="5357850" cy="1000132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istifadə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məhdudiyyətinə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1847762" y="3429000"/>
            <a:ext cx="5357850" cy="1000132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daşıyıcılarına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1847762" y="4429132"/>
            <a:ext cx="5357850" cy="1000132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movzulara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55700" y="5643578"/>
            <a:ext cx="935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görə</a:t>
            </a:r>
            <a:r>
              <a:rPr lang="en-US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qruplaşdırmaq</a:t>
            </a:r>
            <a:r>
              <a:rPr lang="en-US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olar</a:t>
            </a:r>
            <a:endParaRPr lang="ru-RU" sz="3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Багетная рамка 1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1571604" y="357166"/>
            <a:ext cx="6143668" cy="1000132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300" dirty="0" smtClean="0">
                <a:latin typeface="Arial" pitchFamily="34" charset="0"/>
                <a:cs typeface="Arial" pitchFamily="34" charset="0"/>
              </a:rPr>
              <a:t>təqdimolunma formasına görə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14282" y="1472464"/>
            <a:ext cx="3333774" cy="3134783"/>
            <a:chOff x="214282" y="1472464"/>
            <a:chExt cx="3333774" cy="3134783"/>
          </a:xfrm>
        </p:grpSpPr>
        <p:pic>
          <p:nvPicPr>
            <p:cNvPr id="22534" name="Picture 6" descr="http://kinooperator.net/wp-content/uploads/2011/12/13253_kolonka_zvuk_1600x1200_www.GdeFon.ru_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472464"/>
              <a:ext cx="3333774" cy="224488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85786" y="3899361"/>
              <a:ext cx="1785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4000" b="1" dirty="0" smtClean="0">
                  <a:latin typeface="Arial" pitchFamily="34" charset="0"/>
                  <a:cs typeface="Arial" pitchFamily="34" charset="0"/>
                </a:rPr>
                <a:t>səs</a:t>
              </a:r>
              <a:endParaRPr lang="ru-RU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Группа 13"/>
          <p:cNvGrpSpPr/>
          <p:nvPr/>
        </p:nvGrpSpPr>
        <p:grpSpPr>
          <a:xfrm>
            <a:off x="5857884" y="1470300"/>
            <a:ext cx="3096551" cy="3251025"/>
            <a:chOff x="5857884" y="1928802"/>
            <a:chExt cx="3096551" cy="3652914"/>
          </a:xfrm>
        </p:grpSpPr>
        <p:pic>
          <p:nvPicPr>
            <p:cNvPr id="22530" name="Picture 2" descr="http://s45.radikal.ru/i110/0904/2d/7109fad4219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7884" y="1928802"/>
              <a:ext cx="3096551" cy="257176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715140" y="4786322"/>
              <a:ext cx="1785950" cy="79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4000" b="1" dirty="0" smtClean="0">
                  <a:latin typeface="Arial" pitchFamily="34" charset="0"/>
                  <a:cs typeface="Arial" pitchFamily="34" charset="0"/>
                </a:rPr>
                <a:t>qrafik</a:t>
              </a:r>
              <a:endParaRPr lang="ru-RU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000364" y="3071810"/>
            <a:ext cx="3429024" cy="3500438"/>
            <a:chOff x="3000364" y="3071810"/>
            <a:chExt cx="3429024" cy="3500438"/>
          </a:xfrm>
        </p:grpSpPr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4"/>
            <a:srcRect l="9890" t="11267" r="43956" b="6647"/>
            <a:stretch>
              <a:fillRect/>
            </a:stretch>
          </p:blipFill>
          <p:spPr bwMode="auto">
            <a:xfrm>
              <a:off x="3000364" y="3782763"/>
              <a:ext cx="3429024" cy="2789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802902" y="3071810"/>
              <a:ext cx="18239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4000" b="1" dirty="0" smtClean="0">
                  <a:latin typeface="Arial" pitchFamily="34" charset="0"/>
                  <a:cs typeface="Arial" pitchFamily="34" charset="0"/>
                </a:rPr>
                <a:t>mətn</a:t>
              </a:r>
              <a:endParaRPr lang="ru-RU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Багетная рамка 13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1785918" y="642918"/>
            <a:ext cx="5857916" cy="1000132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istifadə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məhdudiyyətinə</a:t>
            </a:r>
            <a:r>
              <a:rPr lang="az-Latn-AZ" sz="3300" dirty="0" smtClean="0">
                <a:latin typeface="Arial" pitchFamily="34" charset="0"/>
                <a:cs typeface="Arial" pitchFamily="34" charset="0"/>
              </a:rPr>
              <a:t> görə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85720" y="2214554"/>
            <a:ext cx="3863908" cy="3870923"/>
            <a:chOff x="285720" y="2214554"/>
            <a:chExt cx="3863908" cy="3870923"/>
          </a:xfrm>
        </p:grpSpPr>
        <p:pic>
          <p:nvPicPr>
            <p:cNvPr id="26626" name="Picture 2" descr="http://www.mincom.gov.az/assets/ferdimeluma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2214554"/>
              <a:ext cx="3863908" cy="271464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14348" y="5500702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3200" dirty="0" smtClean="0">
                  <a:latin typeface="Arial" pitchFamily="34" charset="0"/>
                  <a:cs typeface="Arial" pitchFamily="34" charset="0"/>
                </a:rPr>
                <a:t>fərdi məlumatlar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4643438" y="2214554"/>
            <a:ext cx="4113096" cy="3870923"/>
            <a:chOff x="4643438" y="2214554"/>
            <a:chExt cx="4113096" cy="3870923"/>
          </a:xfrm>
        </p:grpSpPr>
        <p:pic>
          <p:nvPicPr>
            <p:cNvPr id="26628" name="Picture 4" descr="http://press24.az/az/uploads/posts/2013-03/1363180896_1311249593_secret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2214554"/>
              <a:ext cx="4113096" cy="271464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072066" y="5500702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3200" dirty="0" smtClean="0">
                  <a:latin typeface="Arial" pitchFamily="34" charset="0"/>
                  <a:cs typeface="Arial" pitchFamily="34" charset="0"/>
                </a:rPr>
                <a:t>müxtəlif sirlər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42" name="Picture 2" descr="http://community.bt.com/t5/image/serverpage/image-id/4539i271C39BBEA929630/image-size/original/is-moderation-mode/false?v=mpbl-1&amp;px=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-15930698"/>
            <a:ext cx="6072162" cy="14287500"/>
          </a:xfrm>
          <a:prstGeom prst="rect">
            <a:avLst/>
          </a:prstGeom>
          <a:noFill/>
        </p:spPr>
      </p:pic>
      <p:sp>
        <p:nvSpPr>
          <p:cNvPr id="10244" name="AutoShape 4" descr="data:image/jpeg;base64,/9j/4AAQSkZJRgABAQAAAQABAAD/2wCEAAkGBhAQERASDxIQEBASEBAQEhAQFRAQDxAQFBAXFRYSEhIXHSYeFxkjGhUVHzIgIzMpLCwsFR4xNTAqNSYrLCkBCQoKDgwOGg8PGDUhHx8sLC8pKiwsLCksLTQsLCwpLSwsLCwpNSktLDAsKSkpNC8pKSwsLCwsLCwvLC8sLCwsLP/AABEIAOEA4QMBIgACEQEDEQH/xAAcAAEAAQUBAQAAAAAAAAAAAAAABQECAwQGBwj/xAA9EAACAgADBQUFBgQGAwEAAAABAgADBBEhBRIxQVEGBxNhcSKBkaHBMkJScrHRFGKi4SNDY4KDkiSy8BX/xAAbAQEAAgMBAQAAAAAAAAAAAAAABAUBAwYCB//EADMRAAIBAwIEAgoCAQUAAAAAAAABAgMEESExBRJBURNxIjJhgZGhscHR8OHxFBUjM0JS/9oADAMBAAIRAxEAPwD3GIiAIiIAiIgCIiAIlltyqM2IHrNC7bQH2AT5nQSNXu6ND/klj2dfge4wlLZElKEyBt2na33t3yXT58ZrM5PEk+usqanHKa9SDfnp+TerZ9WdE2LrHF1+Ilh2jV+MfOc/EiPjlXpFfM9/40e50A2jV+MfOXrjKzwdfiJzwrJ4ZfESppboZmPGq/WC+YdvHudKGB4ays5cErwzB94mxVtKxfvZ+Ta/3kmnxyD9eDXlr+Dw7Z9GdBEjKdtD765ea6j4TfpxCuM1IP6+8S2oXlGv6ks+zr8DRKnKO6MkRElHgREQBERAEREAREQBERAEREARE1sZjlrGurcl5+/oJrqVI0ouc3hIyk28Iz2WBRmxAHUyLxW2Dwr0/mPH3CaOIxLWHNj6DkPSYpy93xedT0aPorv1/gm06CWsi53LHMkk9TrLYiUjbbyySIiJgCIiAJcthHAy2JlNrYGwuJ/EPh+0u8JG4fL9pqyoOXCblW6SWTxy9jK+GI4a/rMSsQcxmCOmhmavE/i+Mysit+4nrw4y1pvUxzNbmXDbYI0s1H4hx945yVqtVhmpBE52ykr5jrFGIZDmpy/Q+olna8Vq0XyVtV8/5/dTVOhGWsTpYmpg9oLZpwbmPqJtzp6VWFWKnB5RClFxeGIiJtMCIiAIiIAiIgCImrj8aK101Y8B9TNdWrGlBzm8JGYpyeEW4/aArGQ1c/AeZkG7kkknMniTDMSSTqTqTKTiby9ndTy9Etl+9Syp01BCIiQTYIiIAiIgCIiAIiIAiIgCXI5HCWxMp42Bt13g6HQ/rLLcPzX4ftNeZqsRloeHXnJCqKa5Z/E1uLWqMQJGo0I58xJnZ+0d/wBltH/9v7yPtpB1Xj+s1gcvIj4gzfb3FSzqZWqe67/yYlFVEdRE09nY7xBkftDj5jrNydnRrQrQU4PRlfKLi8MRETaeRERAEREAx33BFLHgPn5Tnr7i7FjxPyHSbe1sVvNujgvHzb+00JyHFbzxqnhx9WPzZPoU+VZfURESmJAiIgCIiAIiIAiIgCIiAIiIAiIgCIiAX12lfTpMtiBhmvHmJryqORqJsjPTllseWuqK1WlSGGhE6LDYgOoYe8dD0nP2ZHUe8dPObGzMVuNkfstofI8jLTht3/j1eST9GX7n8/waa0OeOVuidiInYEAREQBMGNxG4hPPgPUzPIfbN+bBeQGZ9T/b9ZBv7jwKEpLfZeb/AHJspR5pYI6IicKWYiIgCIiAJA7X7b4LDMUewvYNClQ8RlPRjwB8s85Cd4vatqQMNQxWx13rXGjIh4Kp5E9eQ9Z5jL2w4Uq0PEqvCeyRGq1uV4iet4XvMwLnJjbV/NYns+8oTlOow+JSxQ9bK6MM1ZSGUjyInz5J/sh2pfBWjMk4dyBanED/AFFHJh8xp0yk3XBoqLlReq6PqeIXDz6R7REorAgEEEEAgjgQeBErOZJgiJ5r3jdq2LthKWKoulzDi7cfDz/COfU6cpKtbaVzU5I+99jxOagss6baXeDgaGK77WsNCKV3wD+ckL8CZjwPePgbSFLPSTztXJfeykge/KeQROk/0Why4y89/wBRE/yJZPoZHDAFSCCMwQcwQeYPOVnk/YHtW2HtWi1s8PY26uf+VYToR0UnQjzz65+sTnby0la1OSWq6PuSqc1NZEREhmwREQCoMpEQCf2diN9BnxGh9es2pCbIuyfd5MPmOH1k3O44dcePQTe60fuK2rHlkIiJYGoEzmb7N5mbqSfdyk/jrN2tz/KR8dPrOdnM8cq6wp+/7L7ky2W7ERE50liIiAIiM4B4T2jxhuxeJsPO6wDyVW3VHwAkdN7b2FNWJxCHit9nwLkg/AiaM+iUseHHl2wiqluel93PdlRjKP4nFlyjsy1VI24CFbdLuw1+0CABlw89I/vK7v69neFdh2c0WMayjneauzdLDJuakA8dRlzz02e73vPrwNP8NiksapWZq7KgrMu8cyjKSMxmScx14TQ7xe8EbS8OulGTD1sXzsy37LMt0EgEhQATp5zYeTs+wmMNuAw5OpUNV7kcqP6QJPznewGGNeAoz4vv2e53JHyy+M6KfP7rHjzxtzP6lpD1UWXW7isx4KrMfQDP6T5+uvNjM7HNnYux6ljmfmZ9AYirfR1/ErL/ANlI+s+fXrKkq2hUlSOhByIl5wLH+530+5Hueh6d3ed19GKwy4nGF2Fhbw6kYoAisV3nYakkg6DLTrnpD95XYJNnNVZQzNRaWXdc5tXYBnlvcwRn56GSPYDvSrwVAw2LSxkQsarKgrEKzFijKSOZORHXLLSRPeJ29G0mrSpGrw9RZhv5eJY5GW8wBIAA0A14n3dIRDjZ7zsLGG7DYew8XprY/mKjP55zwbOe79nsKasLhkbRloqBHQ7gJHxnP8cxyQ75f79CVbbskIiJy5MEREAREQC5H3SCOIIPwnTI2YBHAgGcvJ/Ztmda+WY+BnQcDq4nKn3Wfh/ZFuVombURE6ghGjthsq/VgPr9JCSX22fZT8x/SRE43jEs3LXZL8/csLdegIiJUm8REQBERAPPO8vswxP8XUueShb1HEAaLZ6ZaH0B6zzufQ5E5Pa/dthL2LV72HY6kV5Gsn8h4e7KdDYcVjTgqdbZbP8AJFq0W3mJ5JJfsz2efG3LWoIrBBts5Inr+I8AP2M7bC91FAOdl9tg/CqrXn6nUzsdnbNqw6CuhFrQa5LzPUk6k+Zkm64xTUGqOrfXojxCg8+kZqqlRVVQFVVCqBwCgZAfCXxE5UmieV94vZhqbWxNYzptOb5f5dp459A3HPqSOk9UlttSsCrAMrAgqwBUg8QQeIkuzupW1TnWvdHipBTWD56ieq7S7r8LYxap7KM/urlZX7g2o+Mx4HurwyEG2224D7oyqU+uWZ+BE6f/AFi25c5flj9XzIfgTycn2H7MNi71d1/8epgzk8HYaisdc9M+g9RPYpiwuFSpFStVRFGSqoyUD0mWc3e3krqpzPRLZEunT5FgRESCbBERAEREASY2K3sMOjfqJDyU2Gft/wC36y04TLF1H25+hprr0GSsRE7QriM23wT1P6SJkxtpfYU9G+hkPOM4usXUvd9CwoeoBEovOVlUbxERAEREAREQBERAEREAREQBERAEREAREQBERAEGJRoBWSmxOL/7frIuS2xBo58wPkf3llwpZuoe/wCjNNf1GScRE7YrjU2qmdbeWR+cgZ011e8rDqCPlOZnK8bp4qxn3X0/sm2z0aLM9fWXyywS5WzlESysREwYEREAREQC17AoJYgAaknQAeZl04/vM20KcN4Kn/Ev004ipTmx95yX3mdTgC3hVb/2/Dr3vzbgz+ec3yoONKNV/wDZvHuxqeVLMmuxnmo20RmRWl126xVzSjWKjDiGbhmOajMjmJjx5ayynC1lka/fayxdGqw1e74jKeTEslYPI2b33Z1WFwqVItdSqlaKFVFACqo4ACSLe1U488/caqlXleEc9hcWloJQ57rFGBDK6OOKujAMrajQgHUTNNXtVR4F+GxaaLZYmDxOXBktJWixvNLSqg9Lmm1NFxR8KWmz2PdOfMjHh71sVXQhlYBlI4EGZJwXZPbhwd9mz8Wd0LY3gWNwyY5hSejZgg9SR0nexc0HRnjo9U+6MwlzIRESOexERAEREAS0nWVJltfMzJkvk3sdMq8+rE/T6SEnR4SvdRR0A+PEy64LT5qzl2X1/WRbh+jgzRETrSCJz+0Kd2xuh9oe/wDvnOgkdtmjNQw+7ofQ/wB/1lTxah4tu5LeOv5/JvoSxLzIZhMatlMsxWCceuxYoyxMaPMkw1gCIiYMCUJlYgHIr2MOKxD4naBDZjdrwyEla0yIUO44kZ56aZknMznsZj8fsawVhvGwpJ8Lxc2Ur+ENxRh0GnPKenzXx2z6r0au5Q9bcQ3yIPIjqJY0r5qWKq5obcvby9v1NUqX/nRml3d7R/jmxGNKeHpVhETPeyFYNtjA5DRmuA/4xO1nJd12FVNnVFAdyy3FWrnxNbYmzwyTz9gJOslnNRjJxisJbEPLerOd7xEz2ZjSONdPjjyalltB+KCecbZ7zLrj4eCrNe826HbJ7mJOQCKNFPxnoXeTa/8A+fdVWC1uJNeFrQcWNrgMPcm+fQGcv2N7CDCkXYjdfEfdUapTnxyPNvPly6xKVvTp89ZZazyr4fLzPcFJvETcwvYmhsNXVil8W32nsuzPi+K+rEWcTyGuYO6JMbLwDUIKzbZcq6Ibd02Kv4S4y3vU6zciUM69SompPKzn+u3uJiilsIiJpPQiIgCImN3gFHbOZFGkxoNZlnp9jLM2Dp33Ucs8z6DUzo5F7Fo+05/KPr/95SUnXcHoeHQ53vLX3dPyV9eWZY7CIiXBHEtdAQQeBGRl0TDSawwc1fSUYqeR+I5GYmGcm9q4TeXeH2l4+ayFnC31q7aq49N15FnSnzxyYJcr5S6xZjkXc3bmYGVmAGZBZ1mGjGC+JQGVnkwJo7cxwow2ItP+XRa482CHdHqTkPfN6Rm0KTfiMFhgM1Nv8Vd0FOGIZQfW80D0DTdQhz1FH99p5m8RbOg7MbOOGweEoOjVYaitvzLWob5gyTiJeN5eSAcrtHAWY7HBd+2nDYFc96sKDdi7qyCFZ1I3a6m4jXO8jPQzcu7LsB/g4rEI44eKUvrJ/nRhmR+UqfMTewO0WsuxVZ3cqXqVcs9479KuS3vb5TeVweBBy45a5TM0nul8DKbWzOLwfaGos1N7JRia7PBsqY5L4mQK+E7ABwylWXnkwzAOYktMOFwddm0dpoyI9VmF2eLVYBkezPEghlOh9jw9Dy3Zp7Nqai7E4UlmrpNT0MxLMMPcrbtbMdW3HrsUE67oXPUZyuurSME5w9mnmSadVyeGSURBMrTeIJlhs6SwnOZSM4LmfpLIl9a8562M7F6rlL6qyxCjiTlLZL7IwmQ3zxP2fIdffJFnbO5qqHTr5GqpPkjk36agqhRwAyl8RO8ilFYXQqxERMgREQBIPaWC3DvL9k/0npJyW2IGBBGYPESFe2kbqnyvdbM2U5uDycxMbpN3G4I1nqp4H6HzmtOJqU50puE1hosoyTWUYIl7V9JZMJ5PYlwcy2IMl4tlezC79+NtP3Xpwq+S11C1v672H+wdJjmbsW4NeKHMY/FBuozYMP6SvxEm2cVzSfs+5Gr7I6GIiWBEIy7s1hHte2ylLLLAoY2ZupCDJfYYlRkPKUs7LYJhl/DULlwatFqdT1V0AZT5giSk1sJtKq1rVrcM1NnhWgZ5pZuK+6fc6/pyM9KUu4IBsK2y/GuQ2X4R38bEhy1uKp9kKblsObXIqquaNmwVfZJyCTUw1ptxOJxQDLXamGqqDgqzV0+I3iFTqoY3HIHI5KCQM51mOxdVVb2XMqVKpLs+igef7c5xnZrDtXhaEYMu6pCq+jpVvt4SOOTCvcBHIgiR7ub8Lz0+/wBjdQjmRKlzLYiVBOERL1TrDZgoiTLEz4TCGw5DQDien94hCVWSjFZbPEpJLLMmz8F4jZn7I4+Z6SeAllVQUALoBL521jZxtaeOr3ZXVKnOxERJxqEREAREQBERALbKwwIYZg8pB43Z5r1GqdeY9ZPShEg3ljTuo66NbP8Aehsp1HBnLy1kzkvjNkc6/wDry9xkWykHIgg9DxnH3FrVtpYmvf0ZYQqKWxgK5Skzy01iR1I2ZMU1dlYv+Fxu6dKcdlkeSY2qvLL/AJKUHvo6tNw1maW1tnePU1e8a29l67BxquRg9do81cKfPLLnJNvVUJ5ez0f78zzUjzxwdlI/b21DhsPZcqeKUA/w97cLZsFADZHXMiY+ze2P4rDpYwCWgtVfWNfCxFZ3bE9N4HI8wVPOaXaq/fbD4cHV7BiLB/o4dgwz9bTSPMb3SW79HV9CAll4MOI2pjbAQDRhgcwWTfxNg81Lqig+oYeRkYOzOEyXepR2UsfFcZ3szMWZ2u+0WLEknPiZJxKmVxUl1x5aE+NOK6GpTsmlCGCZspzVnZ7WU9UNhJX3ZTbgCXCszTKblrJ5PaSWxbKhc5kFYl018wyWqmUulQCdBqeg4ySwmyOdn/X9zN9vbVbiWIL39EapzUdWauDwLWHovNvoJO00hAAoyAlyqBoNB0ErOvsrGFrHTWT3f4IFSq5iIiWBqEREAREQBERAEREAREQBMV+FVx7Qz8+Y9DMsTzOEZrlksoym1sQ2I2Ow1Q7w6HRv2M0XQqcmBB6HSdPLXrDaEAjz1lJX4LTnrSfL7N1+SRG4a31OYiTluyazwzX0OnwM1n2IfusD6jKVNThNzDZZ8n+Teq8GQOx7VoxuJBIWu/DrijmQFWygiq2w9AUOH1/kmDZZa9rcXYCGxBXwlbRq8ImfgqRyLbzWEcjbl92NqdkcXdja2O4MIuFeuwAjfvZ70c05ck/way3UErzOU4dm2/h+a/vPdelXVKMOR5xro+my+h5i48zlk1NwRlNobNt/B81/eXrsm08gPUj6SCrS4e1N/Bm7xI9zTiSSbEb7zAegJmzXsiscc29Tp8BJVPhNzPeOPNnh14IhVQk5AEnoNZvYfZDtq3sjpxaS9dSrooAHlpL5bUOC0461XzezZfn6EeVw3sYcPg0T7I16nUn3zNES7hCMFyxWER229WIiJ7MCIiAIiIAiIgCIiAIiIAiIgCIiAIiIAiIgCIiAIiIAiIgCIiAIiIA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hAQERASDxIQEBASEBAQEhAQFRAQDxAQFBAXFRYSEhIXHSYeFxkjGhUVHzIgIzMpLCwsFR4xNTAqNSYrLCkBCQoKDgwOGg8PGDUhHx8sLC8pKiwsLCksLTQsLCwpLSwsLCwpNSktLDAsKSkpNC8pKSwsLCwsLCwvLC8sLCwsLP/AABEIAOEA4QMBIgACEQEDEQH/xAAcAAEAAQUBAQAAAAAAAAAAAAAABQECAwQGBwj/xAA9EAACAgADBQUFBgQGAwEAAAABAgADBBEhBRIxQVEGBxNhcSKBkaHBMkJScrHRFGKi4SNDY4KDkiSy8BX/xAAbAQEAAgMBAQAAAAAAAAAAAAAABAUBAwYCB//EADMRAAIBAwIEAgoCAQUAAAAAAAABAgMEESExBRJBURNxIjJhgZGhscHR8OHxFBUjM0JS/9oADAMBAAIRAxEAPwD3GIiAIiIAiIgCIiAIlltyqM2IHrNC7bQH2AT5nQSNXu6ND/klj2dfge4wlLZElKEyBt2na33t3yXT58ZrM5PEk+usqanHKa9SDfnp+TerZ9WdE2LrHF1+Ilh2jV+MfOc/EiPjlXpFfM9/40e50A2jV+MfOXrjKzwdfiJzwrJ4ZfESppboZmPGq/WC+YdvHudKGB4ays5cErwzB94mxVtKxfvZ+Ta/3kmnxyD9eDXlr+Dw7Z9GdBEjKdtD765ea6j4TfpxCuM1IP6+8S2oXlGv6ks+zr8DRKnKO6MkRElHgREQBERAEREAREQBERAEREARE1sZjlrGurcl5+/oJrqVI0ouc3hIyk28Iz2WBRmxAHUyLxW2Dwr0/mPH3CaOIxLWHNj6DkPSYpy93xedT0aPorv1/gm06CWsi53LHMkk9TrLYiUjbbyySIiJgCIiAJcthHAy2JlNrYGwuJ/EPh+0u8JG4fL9pqyoOXCblW6SWTxy9jK+GI4a/rMSsQcxmCOmhmavE/i+Mysit+4nrw4y1pvUxzNbmXDbYI0s1H4hx945yVqtVhmpBE52ykr5jrFGIZDmpy/Q+olna8Vq0XyVtV8/5/dTVOhGWsTpYmpg9oLZpwbmPqJtzp6VWFWKnB5RClFxeGIiJtMCIiAIiIAiIgCImrj8aK101Y8B9TNdWrGlBzm8JGYpyeEW4/aArGQ1c/AeZkG7kkknMniTDMSSTqTqTKTiby9ndTy9Etl+9Syp01BCIiQTYIiIAiIgCIiAIiIAiIgCXI5HCWxMp42Bt13g6HQ/rLLcPzX4ftNeZqsRloeHXnJCqKa5Z/E1uLWqMQJGo0I58xJnZ+0d/wBltH/9v7yPtpB1Xj+s1gcvIj4gzfb3FSzqZWqe67/yYlFVEdRE09nY7xBkftDj5jrNydnRrQrQU4PRlfKLi8MRETaeRERAEREAx33BFLHgPn5Tnr7i7FjxPyHSbe1sVvNujgvHzb+00JyHFbzxqnhx9WPzZPoU+VZfURESmJAiIgCIiAIiIAiIgCIiAIiIAiIgCIiAX12lfTpMtiBhmvHmJryqORqJsjPTllseWuqK1WlSGGhE6LDYgOoYe8dD0nP2ZHUe8dPObGzMVuNkfstofI8jLTht3/j1eST9GX7n8/waa0OeOVuidiInYEAREQBMGNxG4hPPgPUzPIfbN+bBeQGZ9T/b9ZBv7jwKEpLfZeb/AHJspR5pYI6IicKWYiIgCIiAJA7X7b4LDMUewvYNClQ8RlPRjwB8s85Cd4vatqQMNQxWx13rXGjIh4Kp5E9eQ9Z5jL2w4Uq0PEqvCeyRGq1uV4iet4XvMwLnJjbV/NYns+8oTlOow+JSxQ9bK6MM1ZSGUjyInz5J/sh2pfBWjMk4dyBanED/AFFHJh8xp0yk3XBoqLlReq6PqeIXDz6R7REorAgEEEEAgjgQeBErOZJgiJ5r3jdq2LthKWKoulzDi7cfDz/COfU6cpKtbaVzU5I+99jxOagss6baXeDgaGK77WsNCKV3wD+ckL8CZjwPePgbSFLPSTztXJfeykge/KeQROk/0Why4y89/wBRE/yJZPoZHDAFSCCMwQcwQeYPOVnk/YHtW2HtWi1s8PY26uf+VYToR0UnQjzz65+sTnby0la1OSWq6PuSqc1NZEREhmwREQCoMpEQCf2diN9BnxGh9es2pCbIuyfd5MPmOH1k3O44dcePQTe60fuK2rHlkIiJYGoEzmb7N5mbqSfdyk/jrN2tz/KR8dPrOdnM8cq6wp+/7L7ky2W7ERE50liIiAIiM4B4T2jxhuxeJsPO6wDyVW3VHwAkdN7b2FNWJxCHit9nwLkg/AiaM+iUseHHl2wiqluel93PdlRjKP4nFlyjsy1VI24CFbdLuw1+0CABlw89I/vK7v69neFdh2c0WMayjneauzdLDJuakA8dRlzz02e73vPrwNP8NiksapWZq7KgrMu8cyjKSMxmScx14TQ7xe8EbS8OulGTD1sXzsy37LMt0EgEhQATp5zYeTs+wmMNuAw5OpUNV7kcqP6QJPznewGGNeAoz4vv2e53JHyy+M6KfP7rHjzxtzP6lpD1UWXW7isx4KrMfQDP6T5+uvNjM7HNnYux6ljmfmZ9AYirfR1/ErL/ANlI+s+fXrKkq2hUlSOhByIl5wLH+530+5Hueh6d3ed19GKwy4nGF2Fhbw6kYoAisV3nYakkg6DLTrnpD95XYJNnNVZQzNRaWXdc5tXYBnlvcwRn56GSPYDvSrwVAw2LSxkQsarKgrEKzFijKSOZORHXLLSRPeJ29G0mrSpGrw9RZhv5eJY5GW8wBIAA0A14n3dIRDjZ7zsLGG7DYew8XprY/mKjP55zwbOe79nsKasLhkbRloqBHQ7gJHxnP8cxyQ75f79CVbbskIiJy5MEREAREQC5H3SCOIIPwnTI2YBHAgGcvJ/Ztmda+WY+BnQcDq4nKn3Wfh/ZFuVombURE6ghGjthsq/VgPr9JCSX22fZT8x/SRE43jEs3LXZL8/csLdegIiJUm8REQBERAPPO8vswxP8XUueShb1HEAaLZ6ZaH0B6zzufQ5E5Pa/dthL2LV72HY6kV5Gsn8h4e7KdDYcVjTgqdbZbP8AJFq0W3mJ5JJfsz2efG3LWoIrBBts5Inr+I8AP2M7bC91FAOdl9tg/CqrXn6nUzsdnbNqw6CuhFrQa5LzPUk6k+Zkm64xTUGqOrfXojxCg8+kZqqlRVVQFVVCqBwCgZAfCXxE5UmieV94vZhqbWxNYzptOb5f5dp459A3HPqSOk9UlttSsCrAMrAgqwBUg8QQeIkuzupW1TnWvdHipBTWD56ieq7S7r8LYxap7KM/urlZX7g2o+Mx4HurwyEG2224D7oyqU+uWZ+BE6f/AFi25c5flj9XzIfgTycn2H7MNi71d1/8epgzk8HYaisdc9M+g9RPYpiwuFSpFStVRFGSqoyUD0mWc3e3krqpzPRLZEunT5FgRESCbBERAEREASY2K3sMOjfqJDyU2Gft/wC36y04TLF1H25+hprr0GSsRE7QriM23wT1P6SJkxtpfYU9G+hkPOM4usXUvd9CwoeoBEovOVlUbxERAEREAREQBERAEREAREQBERAEREAREQBERAEGJRoBWSmxOL/7frIuS2xBo58wPkf3llwpZuoe/wCjNNf1GScRE7YrjU2qmdbeWR+cgZ011e8rDqCPlOZnK8bp4qxn3X0/sm2z0aLM9fWXyywS5WzlESysREwYEREAREQC17AoJYgAaknQAeZl04/vM20KcN4Kn/Ev004ipTmx95yX3mdTgC3hVb/2/Dr3vzbgz+ec3yoONKNV/wDZvHuxqeVLMmuxnmo20RmRWl126xVzSjWKjDiGbhmOajMjmJjx5ayynC1lka/fayxdGqw1e74jKeTEslYPI2b33Z1WFwqVItdSqlaKFVFACqo4ACSLe1U488/caqlXleEc9hcWloJQ57rFGBDK6OOKujAMrajQgHUTNNXtVR4F+GxaaLZYmDxOXBktJWixvNLSqg9Lmm1NFxR8KWmz2PdOfMjHh71sVXQhlYBlI4EGZJwXZPbhwd9mz8Wd0LY3gWNwyY5hSejZgg9SR0nexc0HRnjo9U+6MwlzIRESOexERAEREAS0nWVJltfMzJkvk3sdMq8+rE/T6SEnR4SvdRR0A+PEy64LT5qzl2X1/WRbh+jgzRETrSCJz+0Kd2xuh9oe/wDvnOgkdtmjNQw+7ofQ/wB/1lTxah4tu5LeOv5/JvoSxLzIZhMatlMsxWCceuxYoyxMaPMkw1gCIiYMCUJlYgHIr2MOKxD4naBDZjdrwyEla0yIUO44kZ56aZknMznsZj8fsawVhvGwpJ8Lxc2Ur+ENxRh0GnPKenzXx2z6r0au5Q9bcQ3yIPIjqJY0r5qWKq5obcvby9v1NUqX/nRml3d7R/jmxGNKeHpVhETPeyFYNtjA5DRmuA/4xO1nJd12FVNnVFAdyy3FWrnxNbYmzwyTz9gJOslnNRjJxisJbEPLerOd7xEz2ZjSONdPjjyalltB+KCecbZ7zLrj4eCrNe826HbJ7mJOQCKNFPxnoXeTa/8A+fdVWC1uJNeFrQcWNrgMPcm+fQGcv2N7CDCkXYjdfEfdUapTnxyPNvPly6xKVvTp89ZZazyr4fLzPcFJvETcwvYmhsNXVil8W32nsuzPi+K+rEWcTyGuYO6JMbLwDUIKzbZcq6Ibd02Kv4S4y3vU6zciUM69SompPKzn+u3uJiilsIiJpPQiIgCImN3gFHbOZFGkxoNZlnp9jLM2Dp33Ucs8z6DUzo5F7Fo+05/KPr/95SUnXcHoeHQ53vLX3dPyV9eWZY7CIiXBHEtdAQQeBGRl0TDSawwc1fSUYqeR+I5GYmGcm9q4TeXeH2l4+ayFnC31q7aq49N15FnSnzxyYJcr5S6xZjkXc3bmYGVmAGZBZ1mGjGC+JQGVnkwJo7cxwow2ItP+XRa482CHdHqTkPfN6Rm0KTfiMFhgM1Nv8Vd0FOGIZQfW80D0DTdQhz1FH99p5m8RbOg7MbOOGweEoOjVYaitvzLWob5gyTiJeN5eSAcrtHAWY7HBd+2nDYFc96sKDdi7qyCFZ1I3a6m4jXO8jPQzcu7LsB/g4rEI44eKUvrJ/nRhmR+UqfMTewO0WsuxVZ3cqXqVcs9479KuS3vb5TeVweBBy45a5TM0nul8DKbWzOLwfaGos1N7JRia7PBsqY5L4mQK+E7ABwylWXnkwzAOYktMOFwddm0dpoyI9VmF2eLVYBkezPEghlOh9jw9Dy3Zp7Nqai7E4UlmrpNT0MxLMMPcrbtbMdW3HrsUE67oXPUZyuurSME5w9mnmSadVyeGSURBMrTeIJlhs6SwnOZSM4LmfpLIl9a8562M7F6rlL6qyxCjiTlLZL7IwmQ3zxP2fIdffJFnbO5qqHTr5GqpPkjk36agqhRwAyl8RO8ilFYXQqxERMgREQBIPaWC3DvL9k/0npJyW2IGBBGYPESFe2kbqnyvdbM2U5uDycxMbpN3G4I1nqp4H6HzmtOJqU50puE1hosoyTWUYIl7V9JZMJ5PYlwcy2IMl4tlezC79+NtP3Xpwq+S11C1v672H+wdJjmbsW4NeKHMY/FBuozYMP6SvxEm2cVzSfs+5Gr7I6GIiWBEIy7s1hHte2ylLLLAoY2ZupCDJfYYlRkPKUs7LYJhl/DULlwatFqdT1V0AZT5giSk1sJtKq1rVrcM1NnhWgZ5pZuK+6fc6/pyM9KUu4IBsK2y/GuQ2X4R38bEhy1uKp9kKblsObXIqquaNmwVfZJyCTUw1ptxOJxQDLXamGqqDgqzV0+I3iFTqoY3HIHI5KCQM51mOxdVVb2XMqVKpLs+igef7c5xnZrDtXhaEYMu6pCq+jpVvt4SOOTCvcBHIgiR7ub8Lz0+/wBjdQjmRKlzLYiVBOERL1TrDZgoiTLEz4TCGw5DQDien94hCVWSjFZbPEpJLLMmz8F4jZn7I4+Z6SeAllVQUALoBL521jZxtaeOr3ZXVKnOxERJxqEREAREQBERALbKwwIYZg8pB43Z5r1GqdeY9ZPShEg3ljTuo66NbP8Aehsp1HBnLy1kzkvjNkc6/wDry9xkWykHIgg9DxnH3FrVtpYmvf0ZYQqKWxgK5Skzy01iR1I2ZMU1dlYv+Fxu6dKcdlkeSY2qvLL/AJKUHvo6tNw1maW1tnePU1e8a29l67BxquRg9do81cKfPLLnJNvVUJ5ez0f78zzUjzxwdlI/b21DhsPZcqeKUA/w97cLZsFADZHXMiY+ze2P4rDpYwCWgtVfWNfCxFZ3bE9N4HI8wVPOaXaq/fbD4cHV7BiLB/o4dgwz9bTSPMb3SW79HV9CAll4MOI2pjbAQDRhgcwWTfxNg81Lqig+oYeRkYOzOEyXepR2UsfFcZ3szMWZ2u+0WLEknPiZJxKmVxUl1x5aE+NOK6GpTsmlCGCZspzVnZ7WU9UNhJX3ZTbgCXCszTKblrJ5PaSWxbKhc5kFYl018wyWqmUulQCdBqeg4ySwmyOdn/X9zN9vbVbiWIL39EapzUdWauDwLWHovNvoJO00hAAoyAlyqBoNB0ErOvsrGFrHTWT3f4IFSq5iIiWBqEREAREQBERAEREAREQBMV+FVx7Qz8+Y9DMsTzOEZrlksoym1sQ2I2Ow1Q7w6HRv2M0XQqcmBB6HSdPLXrDaEAjz1lJX4LTnrSfL7N1+SRG4a31OYiTluyazwzX0OnwM1n2IfusD6jKVNThNzDZZ8n+Teq8GQOx7VoxuJBIWu/DrijmQFWygiq2w9AUOH1/kmDZZa9rcXYCGxBXwlbRq8ImfgqRyLbzWEcjbl92NqdkcXdja2O4MIuFeuwAjfvZ70c05ck/way3UErzOU4dm2/h+a/vPdelXVKMOR5xro+my+h5i48zlk1NwRlNobNt/B81/eXrsm08gPUj6SCrS4e1N/Bm7xI9zTiSSbEb7zAegJmzXsiscc29Tp8BJVPhNzPeOPNnh14IhVQk5AEnoNZvYfZDtq3sjpxaS9dSrooAHlpL5bUOC0461XzezZfn6EeVw3sYcPg0T7I16nUn3zNES7hCMFyxWER229WIiJ7MCIiAIiIAiIgCIiAIiIAiIgCIiAIiIAiIgCIiAIiIAiIgCIiAIiIA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Багетная рамка 1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000232" y="642918"/>
            <a:ext cx="4857784" cy="1357322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Daşıyıcılarına</a:t>
            </a:r>
            <a:r>
              <a:rPr lang="az-Latn-AZ" sz="3300" dirty="0" smtClean="0">
                <a:latin typeface="Arial" pitchFamily="34" charset="0"/>
                <a:cs typeface="Arial" pitchFamily="34" charset="0"/>
              </a:rPr>
              <a:t> görə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00430" y="2500306"/>
            <a:ext cx="2172136" cy="3865122"/>
            <a:chOff x="3500430" y="2500306"/>
            <a:chExt cx="2172136" cy="3865122"/>
          </a:xfrm>
        </p:grpSpPr>
        <p:pic>
          <p:nvPicPr>
            <p:cNvPr id="25608" name="Picture 8" descr="http://www.informatik.az/darslik/5si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430" y="3357562"/>
              <a:ext cx="2172136" cy="300786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643306" y="2500306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3600" dirty="0" smtClean="0">
                  <a:latin typeface="Arial" pitchFamily="34" charset="0"/>
                  <a:cs typeface="Arial" pitchFamily="34" charset="0"/>
                </a:rPr>
                <a:t>kitab</a:t>
              </a:r>
              <a:endParaRPr lang="ru-RU" sz="3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8596" y="2571744"/>
            <a:ext cx="2500298" cy="3218099"/>
            <a:chOff x="428596" y="2571744"/>
            <a:chExt cx="2500298" cy="3218099"/>
          </a:xfrm>
        </p:grpSpPr>
        <p:pic>
          <p:nvPicPr>
            <p:cNvPr id="10243" name="Picture 3" descr="C:\Users\Shaka\Desktop\Untitled-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2571744"/>
              <a:ext cx="2500298" cy="229806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28662" y="5143512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3600" dirty="0" smtClean="0">
                  <a:latin typeface="Arial" pitchFamily="34" charset="0"/>
                  <a:cs typeface="Arial" pitchFamily="34" charset="0"/>
                </a:rPr>
                <a:t>disk</a:t>
              </a:r>
              <a:endParaRPr lang="ru-RU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410" name="AutoShape 2" descr="data:image/jpeg;base64,/9j/4AAQSkZJRgABAQAAAQABAAD/2wCEAAkGBhQQEBQUEBQVEhUUFRUUFxcVFRQVGBQVFBQVFBYUFBUXHCYeFxkkGRQUHy8gJCcpLCwsFR4xNTAqNSYrLCkBCQoKDgwOFA8PFCkcHBwpKSkpKSkpKSksKSkpLCkpKSkpKSkpKSwsKSksKSkpKSkpKSwsLCkpKSkpKSkpKSksKf/AABEIAMwA0wMBIgACEQEDEQH/xAAcAAAABwEBAAAAAAAAAAAAAAAAAQMEBQYHAgj/xABBEAABAwIBCAcGBAQFBQAAAAABAAIDBBEhBQYHEjFBUWETInGBkaGxMkJSYsHRFCNy4TOSsvBzgqLC8RUXQ1Nj/8QAGAEBAQEBAQAAAAAAAAAAAAAAAQACAwT/xAAfEQEBAQACAwEBAQEAAAAAAAAAARECMRIhQVFhAzL/2gAMAwEAAhEDEQA/ANqDbAAbv+EEdkFpgRK6BRI0IYXV0QCOyiNBEhdSGUEi+raN9+xN5Mo8Agn6CijWO4+ASZqDxPipamUFCCY8T4lBtWeJ8VLU3dC6iG5QcN/iEqzKvEeGHqpakkSQjr2O32PA4JcFRBAIIKAkEaIpAkSNEoDQQQUXDpgMEaLoAjUhIWRokgYQQRoQwjXD5A0XOAUbUZQLsG4DzP2QTyauDdmJTKasLt+CZTVAbtPcmhnc/ZgFI/kqgN6buruASbKXjil2w2SyQMzyiOtvKdai5cE4XNGT1r8kjrG57T6pek2O7fQJO2J7ShCbM4JUVPFJ2RlqUWbIDsS8NY5mw4cDiFHaqNs1kYlgpspNdgeqfI9hTxVhrwdngnlLlMtwdiPMIKbRFcRyhwuDcLoJQFEjKJQGUAiKNCGgjQU0TCCMBBLIJOeYMF3bPU8F1JIGgk4AKAq6syOvsA2DgOKCVnqzIcdm4bgmFRWWwbieKRqKu51Wd6WpaW23aoOYaUnFyeMZZdNCr+c2e0FCLOPSS7o2kXHAuPu+qdwyasSgcrZ8UtNcOkD3fDH1j3kYBZRnBn7UVdwXake5jMG2573d6rhm70bafFpuUNL26GEDm9xP+ltvVQ82lGrd7JY3sYPqqT0h5BGy54rNjT0HmrUPko4nyG7nt1jgBtJVJzsz8qKOtljZqFgLSA5t9rQdqvmQIdSlgbwiZ/SFj+k4WyjLzDP6QtVmdp6j0vkfxoGnmxxafO6sFBpJo5bBznRE/GLj+YX9FiTn96TEttiM/rWR6Rp6yOYXie2QcWuDvRG8LzrTZSfGdZjnMd8TXEHxCtOSNJtTDhKRUM+b2v5hj6p2/ReH417Wsl2T32qp5Hz+pamwLuhefdfgCeTtiny6ytlZ9ztLU1YYzxG8cVPQzB4BbiD/AHZVCOovgn1BXGN1/dO0fVSWREiY8EXGIOK6UgKNEjUho0SCjrgIIwmmUqvo4yd5wHaUhH5XrdZ2o3YNvM8FD1lRYardpQlfqt1iV3A9r7O289/YhUKKlsMdqfNXLQNyo+kfPj8IzoID+c8dZwP8Np4fMfJIkIZ+6Sfw5dBSEGTY+QYhh+Fvzc9yySarL3FziXOJuScbniUhLISbk3JXLUY6F9cnmu2Dv5D7oomXVpzazIqKw3iZqs3vddre47XdyYkDHCeQ8yndLRl72tFyXEAAbyeS1nJOiqnjA6dz5nb7HUZ3AYnxVloM36en/gwxsPENu7+Y4qxnTmGLUY1vAAeAAWPaUqY/j3HEazGEc7C2C1qqqXteA1txhfnc2wQyjkiGpbqzxMkA2awxHYdoVglebpIz2+SbEf2Vt2V9E9NICYHOhdwJ12d4OI7is1zkzLqKM/msuzdI3Fh79x7U3i3OUqsFBsll29iScEE9phr4Cwdw4qw5GztqaTAO12fA+5b3Ha1VFpx4K05JcKlhB/iNGPzDj90WLWgZGz1gqLAkxSfC+1ifldsKs0Uyxh2RXA/T7K4ZpU9c0gNF4f8A7XFh8jtpWfbOT9apkWvsdQ7D7PbwU2qa3C1tu3sKtNBVdJGDv2HtC0yclGERRhSHZBGgpondV3LdTrSao2M9TtU/LJqtLjuBPgqXLNtcdpx8bqYNMoSF51W7Am0NQ6I4p5RR3u470tNTBw2LQL0WUGvsLgE7OfYo7OLMmmrgTI3UkOyVlg7/ADDY7vWW58ZXIq9SJxAhOBabdf3jh3BWXM/SmDaKtNjsEvH/ABBu7VnW8VbOXRxUUd3AdLEPfjBNv1N2tVYZCvTUcocAWm4IwINwR9Qox+a9IZRK6nj19t7WF+Orsv3LfqjVKzC0bhzWz1g6pxZEcL79Z/LktRbqsbhZrWjk0NAHgAmtdXsgjdJK4NYwXJWJZ66RZaxxZGTHCDg0HF3AvO88kX+Ke2jZe0qU1P1Y/wA93I2b47+5UjKWmSpefy9WIcmgnxddZ06U34pNzljx/W5Iuv8A3Urb36U+DfspPJ2mSpYfzAyUc26p8WrNdZdhyfGFv2QNKdNU2bJ+Q/5jdhP6t3erbLG2RhBAe1wxBsQQR4FeV2Sq8Zj6RpKNwZKTJCTi04ll8NZn2VtjN4y9JnP3Rz0IM9ILx7XM2mPmDvb6LN3MXpmnrGTRh7CHseLg7iDuP2VLrdFNPJOZA98bCbmNobgeDXHYO5a76ZnLO2Ow0rnODWguJwAAuT2AK95qaNqrXbLKRTAG/WF3nlqDZccbLTckZv09I21PG1h+K13nmXnH0R5Yy5DSxl87wwbhtLj8o3puK8vxxS5FijxDA53xOx8BsCaZXy+2MEN67+F8B2lVA6RHVkxijaY2W6pv1nW263DsTp1MSFm1SZ2Y/wDV5JJmve4hzHXbbADi228ELUs38ptBxIDXgEcAd3rZZZLSWdfirVkYh8Bjduu3/K7EfVYarTrowq7m/lBzLQTm7mjqOPvNtgCd55qxAplZsx0ggglpFZel1YHc7N8cSqhVnABWbOZ/UY3iSfAfuqw8az0sHcEdgAkcrVwggklPuMc7vth52Thqq2kys1KBw/8AY9jf9x/pSGOVM5e4udiSSTfeTtTcvXUhSKHSLzo8zvnhnjguXxSODdQ46pcbazTuWx1dKZAADq2Pisd0S5N6Su6Q7ImF3eeqPVaznJlP8LSTS7C1ht+o4N8z5KnpnkzDSbnUZZPw0bj0cOBPxvGBPMDYs8kclqiUucSTck3ud53psdqo0ACBcFy5yGqoum7L2wR6w7EYItju3W+q4AUQclGvXLSglNJ0WZ3GKT8NKepIepfY2T6ArUqSSQk64tb1vuXmymnLHNc3Agg35jYvReQcp/iaWKX42Ant2O8wVmerjHKfVcz20iijcYYG68wAuT7LL8vedZZJlPK8tRIXzPL3HeT5DgFaNKuT+jrtcbJWtd3jqn0Cpaq1x6O8k1vRTsf8Lhfs3+S2hsQLQRvx8VhgC23NmfpaOF3FgB7W9X6K+jkaVcG3lipLIxs7k5vpiEnVRrrJJ9nk63nZFHxdW0AqKdpGEjL2PMHYfJSeS6ovYNbBzcHdoTLNt943Dg71H7KRMeq8OHvdU9u4qR0giCNJVvOd3WjHI+ZH2VehGN1Yc5vbj7D6j7qAhCWDlpVD0tPPQwDdru8dUfur0HKkaVY70sZ4S28WH7JDJpEldKvCRAU6RoGjPOaKjEgkY9zpC0N1dU4NvhidtyFY9I+XmT5MY6InVklAxwI1L3BHaFDaLM3oKmOV0zSXMe0DEjBwJ2b8QpjSfkpkOTo2xN1WMm2bfaa7EntWfauMgcVy1v2XZXIdgtJOVGY9THStqnx2idaxuL2dsJG4FdZoZtfjKhsZviQP7Kc1WkOolohSP1SwAC4FnEN9kOPBKZgZebS1bHu2B2PYRYrNPtsDtFVF0eqImg2tfHbbbdYhnVm/+EqHRi9gSMdoI3L0W3Oen6LpBIC2xNr48wvPufGXxVVT5B7zi7DdwHgnZ8Y426i/+gT9CZuif0Q9/VOrfhrWTBw9FfG6TyMlfgujANtXX+W9/Zttudt1QXOTrft01bdorqS/J4B9yR7e42d9ViDSts0TQkUBJ96VxHcGj6IvavSJ0xxYU7v1t/pKy8lahplk6tO3f+Y7+kLL7qva49Atf0dvvQM5OePO/wBVj91r2jltqFvN7/WyPq5dJqrCTyVsPJ59V1XOshkpvV7XX8SjkzF0zZd/EH6T6hTjhgoLNgYyH9P1U7K6zSTwJ8kgbXXAI3i6CjskV2tBGeLR9kFnyjWGmdEeEbuBI8bH6KusFr9qtecUWtAflIPnb6qqnf4rbIwVWNIlPr0Lz8Dmu87H1ViBTPK9OJYZGH3mub4jD6JZYJIElvTmpjLXEHaDY9oSQjJOCnSNA0O5R1aiWI/+RgcO1h+xK0DPbJn4igmYMSG64HNmPpdUzRtmTNHM2qnHRtDTqtODnFwtcjcO1aJV1hY4NDNbW2+llYzyvt5ukakCVcM/82DR1LtUflyEvjO6xOLe0HBVB7U41rgow+yCBag9HZrn6ttc24X2JqTdAG/3RkhBC6IIrrsMSCkTNi9D5oZM/D0MEZFjqax/U/rH1CyTR7m1+KqQ54/KhtI82wwPVb2krcIahsgu1TNvxj+lqv16xrBj0TAD+px1j6hUZT2edHKysmMzSC57nC+wtJwIO8WUDZHv61OhBbVmfB0dDCDtLdb+ZxKx2gpTLIxjcS5wb4my23WEbA0bGtDR3CyBejfKE2KkcnR2DRwt5KHiGvJybie3cFP0rLDuRewtObDfy3Hi63gP3TrOCr6KlmedzHAdrhqjzKGQ4dWBvzXd4nBVPSZlmzWU7TiTrv8A0i+qPU9yLcXGbT3N2qJpY+w/1FBPM1snEUcNxtbf+Yl31RrlldtifqYddjm8QQqPq2Nj2f333V8VUy7SakpI2O6w7d/mu7giJMCkn4peVt11FBdMDMMsZizT1hELeq/rFxwa3jrK85r6PoKOz3DppR7zhg0/I3d2lWJgDW3wA43sP3KpecOlaGnJZTMMzxcazrtYD2e07yWrcUlq8yPsCTgBtJNgOZO5RdHnRSyzdFHOx0nAXseTXbCeQWJZczzqaw/nyEtvfo29Vg7Gj1KioqoteHMJBBuDvB4rO1rxeiM483Y62AxSYHa129jrbf2WDZx5tS0cpZM23A+68cWlavmJpAbVNbFUODZxgCTYS9nB3LerXlTJMVVGWTsD289oPFp2grUso/5eYixcELVsvaHni7qR4kHwPs1w7HbHeSpdfmXUxHrwyN56pI8RgrDqtWXYYpJuRJL+yfAqYydmHVTW1IJCDvLS0fzOQdVlkPJWDNnNSWtl1Im/qcfZYOJPHkr7kLQ/sdVvDRvjjxJ5F5wHctFyfk2OnjEcLBGwbhv5k7z2pwWmeRM346OAQxjD3idr3HaT9tydxwtaLNFuPLt4KnZ96Qm0wMNMQ6Y4FwxEd+e93LcsqpcvTRS9JHI9r9pdrG57eKzbfinHe285ZyFFVx6k7A4bjsc08Wu3LHs7MwZaIl7fzYtzxtb+tu7t2K1ZuaWmusytbqnZ0rBh2vZu7Qr7DVRzx60bmyRuwuCHNPI/YrU5S9qy8WJ5j0X5/Su2R7P1HAeGKvNRVX9O9SVdmoyME0zQ0ElxYOJ+H7JhR0LgdZ4I4A7uZWbMW6e0FNqgDftPapqnhJs0bSQB/faU0pIcLqfzepNaXW3M9Ts+pWYKnayqZTQOe82bG3xsMB3n1WOxOfX1o1j1ppBf5W/YNCselLL/AFm0zDgAHydvut7hj3pvomyfrzSzEYRtDR+p+J77DzXHlfLlj0cOPjxvKtQhiDGhrcA0AAcABYILuyC9DiCYZZo+kiNvab1h9Qn6CGVGDL8u1cTVgZsx7fspXLVBqPJHsv8AI7wq/UUxJUjeqrDJtN1Qc/M1iQaiIf4gH9Y+q0OGkslqilBGxaZledXI2FXjPTMcxl01OCWbXMGJZxI4t9FSOjU6aXhmsQRhbyWgZr6VpIQ2OqHTMGGth0gHf7QHNZyMF0CjE9HZHzqpaofkzMJ+Fx1Hdmq76KZAXmGGYhaPory3IanoS8uY9jjquJNi3EEX2b1eVi8WowF5PWFv73JycBcnvP7pKpm1GOd8LS7wBP0Xn3K+cEs73Olle+5OGs63YBstuTeTM462nLGe9JS3EkrXOHux9d3lgO8rNc6NKE1QCyAdBGdpBu9w5u90cgqTJNyTZzu9G723OMg5JbpEuQOKMMSQDlbs0q6WlvI17mX93cRzbsN+Cisg5vyVDwGMLzw4c3HYAtTyFmcyns+W0kg2fCz9IO08ys32tTeRspPmjDpmdETsHEcS33exOKiAH78U3eeCdRN1W9u5W/HOuQLCwVmp9WkpnPfhqtMj+4Xt9FHZCyfru13Dqt2c3fsmWlLKfRUWoNszw3/K3rO9Ai3JTxm2RlGUq108r5H4ue4uPeVsGjXJ3RUDCRjK50h7Dg3yHmsdoojJI1g2vc1viQF6GpKcRsaxuxrWtHcAFw/ym216f9rkkhwgiQXoebRIBBBIJVdMJGlrt/keKqlTRmN2q4YjfxHFXG6a11AJRjgRsP0PJCVJ0PBcFifSwlhIcLEf3cLh8V9i1oxFywKm5xaOo57vp7RSb2+44/7T5K/OiSZhVoYBlPIktO7VmYWHnsPYdhTAsXoqpoWSt1ZWNe3g4X/4VVyporp5bmBzoTwPXb54gJblZEwFXXRfLbKMXMPH+koVmi6rj9gMlHyOF/A2T3MfIM9PlCEyxPYLuBJabC7SNowXPk21HOWbUo6h3CJ/m0j6rzpJIt/z8JGT5w3EuaG2GO1wWLwZrVUnsQSG/wAhHmcFpnigXhFqK7Uei2rk9sMiHzOF/Bt1aMlaJoI7Gd7pTwaNRvjtPko2xlFJk18zg2NjnuOwNBJ8lfM39Fchs6qd0Y+AWL+87G+a0qhyZFTt1YY2xj5QBftO0pYhQ8jKhybHTs1IWhjeW88XHaSlXhK2vsS8dOBiVMm8NNbEpWlpTM8NbgN54BKMhdK7VYP25lWSgoRE2ze88SpFIIAxoa3ABUDSVkeoqZY+iie9kbTi3G7nG5w7AFoaACzymzGuN8brIcxs2JRXRmaJ7BHd/WY5ou0dXEjiQteCFkaOPGcTz5Xl2NBGgtM45QQQUARokaiQq6Nsgsdu48FA1NG6M2PjuKsq4kjDhYi4UlYMd0k6nIUzVZH3sx5fYpjYg2I7ikYZ6iHRp6WArk0/BWg1ISbPaHaE5fEUkWEEYbx6hRK5S9kD5h5BIMKXrmklo7T9EmIzwUhgorrttO4pZtHxUjUo2U5KeNjaOaABcbNHgpEujDe1dwUbpjhgN54J/TZI3yfyj6lSjWACwFlHCNLRtjbZved57UtZdIkJyjCBRqAkLoFBSHdBGgppwjKJGUsggiRhCGgggogk5YGuHWAKEb73Sikj5ckD3TbtTY0D27j3G6mkRUsQTozvv3hJvjJ4eforCERiB2geAUkC5uKMBTZp28B4BE5gG4eAUkOATsv3BKsoXu3W7T9FKtK6BSsMIslD3jfswTyKINFmiy7CNCBC6CS1+sRwCiUQRolACggUAoCKCBQCi6QRIK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QQEBQUEBQVEhUUFRUUFxcVFRQVGBQVFBQVFBYUFBUXHCYeFxkkGRQUHy8gJCcpLCwsFR4xNTAqNSYrLCkBCQoKDgwOFA8PFCkcHBwpKSkpKSkpKSksKSkpLCkpKSkpKSkpKSwsKSksKSkpKSkpKSwsLCkpKSkpKSkpKSksKf/AABEIAMwA0wMBIgACEQEDEQH/xAAcAAAABwEBAAAAAAAAAAAAAAAAAQMEBQYHAgj/xABBEAABAwIBCAcGBAQFBQAAAAABAAIDBBEhBQYHEjFBUWETInGBkaGxMkJSYsHRFCNy4TOSsvBzgqLC8RUXQ1Nj/8QAGAEBAQEBAQAAAAAAAAAAAAAAAQACAwT/xAAfEQEBAQACAwEBAQEAAAAAAAAAARECMRIhQVFhAzL/2gAMAwEAAhEDEQA/ANqDbAAbv+EEdkFpgRK6BRI0IYXV0QCOyiNBEhdSGUEi+raN9+xN5Mo8Agn6CijWO4+ASZqDxPipamUFCCY8T4lBtWeJ8VLU3dC6iG5QcN/iEqzKvEeGHqpakkSQjr2O32PA4JcFRBAIIKAkEaIpAkSNEoDQQQUXDpgMEaLoAjUhIWRokgYQQRoQwjXD5A0XOAUbUZQLsG4DzP2QTyauDdmJTKasLt+CZTVAbtPcmhnc/ZgFI/kqgN6buruASbKXjil2w2SyQMzyiOtvKdai5cE4XNGT1r8kjrG57T6pek2O7fQJO2J7ShCbM4JUVPFJ2RlqUWbIDsS8NY5mw4cDiFHaqNs1kYlgpspNdgeqfI9hTxVhrwdngnlLlMtwdiPMIKbRFcRyhwuDcLoJQFEjKJQGUAiKNCGgjQU0TCCMBBLIJOeYMF3bPU8F1JIGgk4AKAq6syOvsA2DgOKCVnqzIcdm4bgmFRWWwbieKRqKu51Wd6WpaW23aoOYaUnFyeMZZdNCr+c2e0FCLOPSS7o2kXHAuPu+qdwyasSgcrZ8UtNcOkD3fDH1j3kYBZRnBn7UVdwXake5jMG2573d6rhm70bafFpuUNL26GEDm9xP+ltvVQ82lGrd7JY3sYPqqT0h5BGy54rNjT0HmrUPko4nyG7nt1jgBtJVJzsz8qKOtljZqFgLSA5t9rQdqvmQIdSlgbwiZ/SFj+k4WyjLzDP6QtVmdp6j0vkfxoGnmxxafO6sFBpJo5bBznRE/GLj+YX9FiTn96TEttiM/rWR6Rp6yOYXie2QcWuDvRG8LzrTZSfGdZjnMd8TXEHxCtOSNJtTDhKRUM+b2v5hj6p2/ReH417Wsl2T32qp5Hz+pamwLuhefdfgCeTtiny6ytlZ9ztLU1YYzxG8cVPQzB4BbiD/AHZVCOovgn1BXGN1/dO0fVSWREiY8EXGIOK6UgKNEjUho0SCjrgIIwmmUqvo4yd5wHaUhH5XrdZ2o3YNvM8FD1lRYardpQlfqt1iV3A9r7O289/YhUKKlsMdqfNXLQNyo+kfPj8IzoID+c8dZwP8Np4fMfJIkIZ+6Sfw5dBSEGTY+QYhh+Fvzc9yySarL3FziXOJuScbniUhLISbk3JXLUY6F9cnmu2Dv5D7oomXVpzazIqKw3iZqs3vddre47XdyYkDHCeQ8yndLRl72tFyXEAAbyeS1nJOiqnjA6dz5nb7HUZ3AYnxVloM36en/gwxsPENu7+Y4qxnTmGLUY1vAAeAAWPaUqY/j3HEazGEc7C2C1qqqXteA1txhfnc2wQyjkiGpbqzxMkA2awxHYdoVglebpIz2+SbEf2Vt2V9E9NICYHOhdwJ12d4OI7is1zkzLqKM/msuzdI3Fh79x7U3i3OUqsFBsll29iScEE9phr4Cwdw4qw5GztqaTAO12fA+5b3Ha1VFpx4K05JcKlhB/iNGPzDj90WLWgZGz1gqLAkxSfC+1ifldsKs0Uyxh2RXA/T7K4ZpU9c0gNF4f8A7XFh8jtpWfbOT9apkWvsdQ7D7PbwU2qa3C1tu3sKtNBVdJGDv2HtC0yclGERRhSHZBGgpondV3LdTrSao2M9TtU/LJqtLjuBPgqXLNtcdpx8bqYNMoSF51W7Am0NQ6I4p5RR3u470tNTBw2LQL0WUGvsLgE7OfYo7OLMmmrgTI3UkOyVlg7/ADDY7vWW58ZXIq9SJxAhOBabdf3jh3BWXM/SmDaKtNjsEvH/ABBu7VnW8VbOXRxUUd3AdLEPfjBNv1N2tVYZCvTUcocAWm4IwINwR9Qox+a9IZRK6nj19t7WF+Orsv3LfqjVKzC0bhzWz1g6pxZEcL79Z/LktRbqsbhZrWjk0NAHgAmtdXsgjdJK4NYwXJWJZ66RZaxxZGTHCDg0HF3AvO88kX+Ke2jZe0qU1P1Y/wA93I2b47+5UjKWmSpefy9WIcmgnxddZ06U34pNzljx/W5Iuv8A3Urb36U+DfspPJ2mSpYfzAyUc26p8WrNdZdhyfGFv2QNKdNU2bJ+Q/5jdhP6t3erbLG2RhBAe1wxBsQQR4FeV2Sq8Zj6RpKNwZKTJCTi04ll8NZn2VtjN4y9JnP3Rz0IM9ILx7XM2mPmDvb6LN3MXpmnrGTRh7CHseLg7iDuP2VLrdFNPJOZA98bCbmNobgeDXHYO5a76ZnLO2Ow0rnODWguJwAAuT2AK95qaNqrXbLKRTAG/WF3nlqDZccbLTckZv09I21PG1h+K13nmXnH0R5Yy5DSxl87wwbhtLj8o3puK8vxxS5FijxDA53xOx8BsCaZXy+2MEN67+F8B2lVA6RHVkxijaY2W6pv1nW263DsTp1MSFm1SZ2Y/wDV5JJmve4hzHXbbADi228ELUs38ptBxIDXgEcAd3rZZZLSWdfirVkYh8Bjduu3/K7EfVYarTrowq7m/lBzLQTm7mjqOPvNtgCd55qxAplZsx0ggglpFZel1YHc7N8cSqhVnABWbOZ/UY3iSfAfuqw8az0sHcEdgAkcrVwggklPuMc7vth52Thqq2kys1KBw/8AY9jf9x/pSGOVM5e4udiSSTfeTtTcvXUhSKHSLzo8zvnhnjguXxSODdQ46pcbazTuWx1dKZAADq2Pisd0S5N6Su6Q7ImF3eeqPVaznJlP8LSTS7C1ht+o4N8z5KnpnkzDSbnUZZPw0bj0cOBPxvGBPMDYs8kclqiUucSTck3ud53psdqo0ACBcFy5yGqoum7L2wR6w7EYItju3W+q4AUQclGvXLSglNJ0WZ3GKT8NKepIepfY2T6ArUqSSQk64tb1vuXmymnLHNc3Agg35jYvReQcp/iaWKX42Ant2O8wVmerjHKfVcz20iijcYYG68wAuT7LL8vedZZJlPK8tRIXzPL3HeT5DgFaNKuT+jrtcbJWtd3jqn0Cpaq1x6O8k1vRTsf8Lhfs3+S2hsQLQRvx8VhgC23NmfpaOF3FgB7W9X6K+jkaVcG3lipLIxs7k5vpiEnVRrrJJ9nk63nZFHxdW0AqKdpGEjL2PMHYfJSeS6ovYNbBzcHdoTLNt943Dg71H7KRMeq8OHvdU9u4qR0giCNJVvOd3WjHI+ZH2VehGN1Yc5vbj7D6j7qAhCWDlpVD0tPPQwDdru8dUfur0HKkaVY70sZ4S28WH7JDJpEldKvCRAU6RoGjPOaKjEgkY9zpC0N1dU4NvhidtyFY9I+XmT5MY6InVklAxwI1L3BHaFDaLM3oKmOV0zSXMe0DEjBwJ2b8QpjSfkpkOTo2xN1WMm2bfaa7EntWfauMgcVy1v2XZXIdgtJOVGY9THStqnx2idaxuL2dsJG4FdZoZtfjKhsZviQP7Kc1WkOolohSP1SwAC4FnEN9kOPBKZgZebS1bHu2B2PYRYrNPtsDtFVF0eqImg2tfHbbbdYhnVm/+EqHRi9gSMdoI3L0W3Oen6LpBIC2xNr48wvPufGXxVVT5B7zi7DdwHgnZ8Y426i/+gT9CZuif0Q9/VOrfhrWTBw9FfG6TyMlfgujANtXX+W9/Zttudt1QXOTrft01bdorqS/J4B9yR7e42d9ViDSts0TQkUBJ96VxHcGj6IvavSJ0xxYU7v1t/pKy8lahplk6tO3f+Y7+kLL7qva49Atf0dvvQM5OePO/wBVj91r2jltqFvN7/WyPq5dJqrCTyVsPJ59V1XOshkpvV7XX8SjkzF0zZd/EH6T6hTjhgoLNgYyH9P1U7K6zSTwJ8kgbXXAI3i6CjskV2tBGeLR9kFnyjWGmdEeEbuBI8bH6KusFr9qtecUWtAflIPnb6qqnf4rbIwVWNIlPr0Lz8Dmu87H1ViBTPK9OJYZGH3mub4jD6JZYJIElvTmpjLXEHaDY9oSQjJOCnSNA0O5R1aiWI/+RgcO1h+xK0DPbJn4igmYMSG64HNmPpdUzRtmTNHM2qnHRtDTqtODnFwtcjcO1aJV1hY4NDNbW2+llYzyvt5ukakCVcM/82DR1LtUflyEvjO6xOLe0HBVB7U41rgow+yCBag9HZrn6ttc24X2JqTdAG/3RkhBC6IIrrsMSCkTNi9D5oZM/D0MEZFjqax/U/rH1CyTR7m1+KqQ54/KhtI82wwPVb2krcIahsgu1TNvxj+lqv16xrBj0TAD+px1j6hUZT2edHKysmMzSC57nC+wtJwIO8WUDZHv61OhBbVmfB0dDCDtLdb+ZxKx2gpTLIxjcS5wb4my23WEbA0bGtDR3CyBejfKE2KkcnR2DRwt5KHiGvJybie3cFP0rLDuRewtObDfy3Hi63gP3TrOCr6KlmedzHAdrhqjzKGQ4dWBvzXd4nBVPSZlmzWU7TiTrv8A0i+qPU9yLcXGbT3N2qJpY+w/1FBPM1snEUcNxtbf+Yl31RrlldtifqYddjm8QQqPq2Nj2f333V8VUy7SakpI2O6w7d/mu7giJMCkn4peVt11FBdMDMMsZizT1hELeq/rFxwa3jrK85r6PoKOz3DppR7zhg0/I3d2lWJgDW3wA43sP3KpecOlaGnJZTMMzxcazrtYD2e07yWrcUlq8yPsCTgBtJNgOZO5RdHnRSyzdFHOx0nAXseTXbCeQWJZczzqaw/nyEtvfo29Vg7Gj1KioqoteHMJBBuDvB4rO1rxeiM483Y62AxSYHa129jrbf2WDZx5tS0cpZM23A+68cWlavmJpAbVNbFUODZxgCTYS9nB3LerXlTJMVVGWTsD289oPFp2grUso/5eYixcELVsvaHni7qR4kHwPs1w7HbHeSpdfmXUxHrwyN56pI8RgrDqtWXYYpJuRJL+yfAqYydmHVTW1IJCDvLS0fzOQdVlkPJWDNnNSWtl1Im/qcfZYOJPHkr7kLQ/sdVvDRvjjxJ5F5wHctFyfk2OnjEcLBGwbhv5k7z2pwWmeRM346OAQxjD3idr3HaT9tydxwtaLNFuPLt4KnZ96Qm0wMNMQ6Y4FwxEd+e93LcsqpcvTRS9JHI9r9pdrG57eKzbfinHe285ZyFFVx6k7A4bjsc08Wu3LHs7MwZaIl7fzYtzxtb+tu7t2K1ZuaWmusytbqnZ0rBh2vZu7Qr7DVRzx60bmyRuwuCHNPI/YrU5S9qy8WJ5j0X5/Su2R7P1HAeGKvNRVX9O9SVdmoyME0zQ0ElxYOJ+H7JhR0LgdZ4I4A7uZWbMW6e0FNqgDftPapqnhJs0bSQB/faU0pIcLqfzepNaXW3M9Ts+pWYKnayqZTQOe82bG3xsMB3n1WOxOfX1o1j1ppBf5W/YNCselLL/AFm0zDgAHydvut7hj3pvomyfrzSzEYRtDR+p+J77DzXHlfLlj0cOPjxvKtQhiDGhrcA0AAcABYILuyC9DiCYZZo+kiNvab1h9Qn6CGVGDL8u1cTVgZsx7fspXLVBqPJHsv8AI7wq/UUxJUjeqrDJtN1Qc/M1iQaiIf4gH9Y+q0OGkslqilBGxaZledXI2FXjPTMcxl01OCWbXMGJZxI4t9FSOjU6aXhmsQRhbyWgZr6VpIQ2OqHTMGGth0gHf7QHNZyMF0CjE9HZHzqpaofkzMJ+Fx1Hdmq76KZAXmGGYhaPory3IanoS8uY9jjquJNi3EEX2b1eVi8WowF5PWFv73JycBcnvP7pKpm1GOd8LS7wBP0Xn3K+cEs73Olle+5OGs63YBstuTeTM462nLGe9JS3EkrXOHux9d3lgO8rNc6NKE1QCyAdBGdpBu9w5u90cgqTJNyTZzu9G723OMg5JbpEuQOKMMSQDlbs0q6WlvI17mX93cRzbsN+Cisg5vyVDwGMLzw4c3HYAtTyFmcyns+W0kg2fCz9IO08ys32tTeRspPmjDpmdETsHEcS33exOKiAH78U3eeCdRN1W9u5W/HOuQLCwVmp9WkpnPfhqtMj+4Xt9FHZCyfru13Dqt2c3fsmWlLKfRUWoNszw3/K3rO9Ai3JTxm2RlGUq108r5H4ue4uPeVsGjXJ3RUDCRjK50h7Dg3yHmsdoojJI1g2vc1viQF6GpKcRsaxuxrWtHcAFw/ym216f9rkkhwgiQXoebRIBBBIJVdMJGlrt/keKqlTRmN2q4YjfxHFXG6a11AJRjgRsP0PJCVJ0PBcFifSwlhIcLEf3cLh8V9i1oxFywKm5xaOo57vp7RSb2+44/7T5K/OiSZhVoYBlPIktO7VmYWHnsPYdhTAsXoqpoWSt1ZWNe3g4X/4VVyporp5bmBzoTwPXb54gJblZEwFXXRfLbKMXMPH+koVmi6rj9gMlHyOF/A2T3MfIM9PlCEyxPYLuBJabC7SNowXPk21HOWbUo6h3CJ/m0j6rzpJIt/z8JGT5w3EuaG2GO1wWLwZrVUnsQSG/wAhHmcFpnigXhFqK7Uei2rk9sMiHzOF/Bt1aMlaJoI7Gd7pTwaNRvjtPko2xlFJk18zg2NjnuOwNBJ8lfM39Fchs6qd0Y+AWL+87G+a0qhyZFTt1YY2xj5QBftO0pYhQ8jKhybHTs1IWhjeW88XHaSlXhK2vsS8dOBiVMm8NNbEpWlpTM8NbgN54BKMhdK7VYP25lWSgoRE2ze88SpFIIAxoa3ABUDSVkeoqZY+iie9kbTi3G7nG5w7AFoaACzymzGuN8brIcxs2JRXRmaJ7BHd/WY5ou0dXEjiQteCFkaOPGcTz5Xl2NBGgtM45QQQUARokaiQq6Nsgsdu48FA1NG6M2PjuKsq4kjDhYi4UlYMd0k6nIUzVZH3sx5fYpjYg2I7ikYZ6iHRp6WArk0/BWg1ISbPaHaE5fEUkWEEYbx6hRK5S9kD5h5BIMKXrmklo7T9EmIzwUhgorrttO4pZtHxUjUo2U5KeNjaOaABcbNHgpEujDe1dwUbpjhgN54J/TZI3yfyj6lSjWACwFlHCNLRtjbZved57UtZdIkJyjCBRqAkLoFBSHdBGgppwjKJGUsggiRhCGgggogk5YGuHWAKEb73Sikj5ckD3TbtTY0D27j3G6mkRUsQTozvv3hJvjJ4eforCERiB2geAUkC5uKMBTZp28B4BE5gG4eAUkOATsv3BKsoXu3W7T9FKtK6BSsMIslD3jfswTyKINFmiy7CNCBC6CS1+sRwCiUQRolACggUAoCKCBQCi6QRIK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jpeg;base64,/9j/4AAQSkZJRgABAQAAAQABAAD/2wCEAAkGBhQQEBQUEBQVEhUUFRUUFxcVFRQVGBQVFBQVFBYUFBUXHCYeFxkkGRQUHy8gJCcpLCwsFR4xNTAqNSYrLCkBCQoKDgwOFA8PFCkcHBwpKSkpKSkpKSksKSkpLCkpKSkpKSkpKSwsKSksKSkpKSkpKSwsLCkpKSkpKSkpKSksKf/AABEIAMwA0wMBIgACEQEDEQH/xAAcAAAABwEBAAAAAAAAAAAAAAAAAQMEBQYHAgj/xABBEAABAwIBCAcGBAQFBQAAAAABAAIDBBEhBQYHEjFBUWETInGBkaGxMkJSYsHRFCNy4TOSsvBzgqLC8RUXQ1Nj/8QAGAEBAQEBAQAAAAAAAAAAAAAAAQACAwT/xAAfEQEBAQACAwEBAQEAAAAAAAAAARECMRIhQVFhAzL/2gAMAwEAAhEDEQA/ANqDbAAbv+EEdkFpgRK6BRI0IYXV0QCOyiNBEhdSGUEi+raN9+xN5Mo8Agn6CijWO4+ASZqDxPipamUFCCY8T4lBtWeJ8VLU3dC6iG5QcN/iEqzKvEeGHqpakkSQjr2O32PA4JcFRBAIIKAkEaIpAkSNEoDQQQUXDpgMEaLoAjUhIWRokgYQQRoQwjXD5A0XOAUbUZQLsG4DzP2QTyauDdmJTKasLt+CZTVAbtPcmhnc/ZgFI/kqgN6buruASbKXjil2w2SyQMzyiOtvKdai5cE4XNGT1r8kjrG57T6pek2O7fQJO2J7ShCbM4JUVPFJ2RlqUWbIDsS8NY5mw4cDiFHaqNs1kYlgpspNdgeqfI9hTxVhrwdngnlLlMtwdiPMIKbRFcRyhwuDcLoJQFEjKJQGUAiKNCGgjQU0TCCMBBLIJOeYMF3bPU8F1JIGgk4AKAq6syOvsA2DgOKCVnqzIcdm4bgmFRWWwbieKRqKu51Wd6WpaW23aoOYaUnFyeMZZdNCr+c2e0FCLOPSS7o2kXHAuPu+qdwyasSgcrZ8UtNcOkD3fDH1j3kYBZRnBn7UVdwXake5jMG2573d6rhm70bafFpuUNL26GEDm9xP+ltvVQ82lGrd7JY3sYPqqT0h5BGy54rNjT0HmrUPko4nyG7nt1jgBtJVJzsz8qKOtljZqFgLSA5t9rQdqvmQIdSlgbwiZ/SFj+k4WyjLzDP6QtVmdp6j0vkfxoGnmxxafO6sFBpJo5bBznRE/GLj+YX9FiTn96TEttiM/rWR6Rp6yOYXie2QcWuDvRG8LzrTZSfGdZjnMd8TXEHxCtOSNJtTDhKRUM+b2v5hj6p2/ReH417Wsl2T32qp5Hz+pamwLuhefdfgCeTtiny6ytlZ9ztLU1YYzxG8cVPQzB4BbiD/AHZVCOovgn1BXGN1/dO0fVSWREiY8EXGIOK6UgKNEjUho0SCjrgIIwmmUqvo4yd5wHaUhH5XrdZ2o3YNvM8FD1lRYardpQlfqt1iV3A9r7O289/YhUKKlsMdqfNXLQNyo+kfPj8IzoID+c8dZwP8Np4fMfJIkIZ+6Sfw5dBSEGTY+QYhh+Fvzc9yySarL3FziXOJuScbniUhLISbk3JXLUY6F9cnmu2Dv5D7oomXVpzazIqKw3iZqs3vddre47XdyYkDHCeQ8yndLRl72tFyXEAAbyeS1nJOiqnjA6dz5nb7HUZ3AYnxVloM36en/gwxsPENu7+Y4qxnTmGLUY1vAAeAAWPaUqY/j3HEazGEc7C2C1qqqXteA1txhfnc2wQyjkiGpbqzxMkA2awxHYdoVglebpIz2+SbEf2Vt2V9E9NICYHOhdwJ12d4OI7is1zkzLqKM/msuzdI3Fh79x7U3i3OUqsFBsll29iScEE9phr4Cwdw4qw5GztqaTAO12fA+5b3Ha1VFpx4K05JcKlhB/iNGPzDj90WLWgZGz1gqLAkxSfC+1ifldsKs0Uyxh2RXA/T7K4ZpU9c0gNF4f8A7XFh8jtpWfbOT9apkWvsdQ7D7PbwU2qa3C1tu3sKtNBVdJGDv2HtC0yclGERRhSHZBGgpondV3LdTrSao2M9TtU/LJqtLjuBPgqXLNtcdpx8bqYNMoSF51W7Am0NQ6I4p5RR3u470tNTBw2LQL0WUGvsLgE7OfYo7OLMmmrgTI3UkOyVlg7/ADDY7vWW58ZXIq9SJxAhOBabdf3jh3BWXM/SmDaKtNjsEvH/ABBu7VnW8VbOXRxUUd3AdLEPfjBNv1N2tVYZCvTUcocAWm4IwINwR9Qox+a9IZRK6nj19t7WF+Orsv3LfqjVKzC0bhzWz1g6pxZEcL79Z/LktRbqsbhZrWjk0NAHgAmtdXsgjdJK4NYwXJWJZ66RZaxxZGTHCDg0HF3AvO88kX+Ke2jZe0qU1P1Y/wA93I2b47+5UjKWmSpefy9WIcmgnxddZ06U34pNzljx/W5Iuv8A3Urb36U+DfspPJ2mSpYfzAyUc26p8WrNdZdhyfGFv2QNKdNU2bJ+Q/5jdhP6t3erbLG2RhBAe1wxBsQQR4FeV2Sq8Zj6RpKNwZKTJCTi04ll8NZn2VtjN4y9JnP3Rz0IM9ILx7XM2mPmDvb6LN3MXpmnrGTRh7CHseLg7iDuP2VLrdFNPJOZA98bCbmNobgeDXHYO5a76ZnLO2Ow0rnODWguJwAAuT2AK95qaNqrXbLKRTAG/WF3nlqDZccbLTckZv09I21PG1h+K13nmXnH0R5Yy5DSxl87wwbhtLj8o3puK8vxxS5FijxDA53xOx8BsCaZXy+2MEN67+F8B2lVA6RHVkxijaY2W6pv1nW263DsTp1MSFm1SZ2Y/wDV5JJmve4hzHXbbADi228ELUs38ptBxIDXgEcAd3rZZZLSWdfirVkYh8Bjduu3/K7EfVYarTrowq7m/lBzLQTm7mjqOPvNtgCd55qxAplZsx0ggglpFZel1YHc7N8cSqhVnABWbOZ/UY3iSfAfuqw8az0sHcEdgAkcrVwggklPuMc7vth52Thqq2kys1KBw/8AY9jf9x/pSGOVM5e4udiSSTfeTtTcvXUhSKHSLzo8zvnhnjguXxSODdQ46pcbazTuWx1dKZAADq2Pisd0S5N6Su6Q7ImF3eeqPVaznJlP8LSTS7C1ht+o4N8z5KnpnkzDSbnUZZPw0bj0cOBPxvGBPMDYs8kclqiUucSTck3ud53psdqo0ACBcFy5yGqoum7L2wR6w7EYItju3W+q4AUQclGvXLSglNJ0WZ3GKT8NKepIepfY2T6ArUqSSQk64tb1vuXmymnLHNc3Agg35jYvReQcp/iaWKX42Ant2O8wVmerjHKfVcz20iijcYYG68wAuT7LL8vedZZJlPK8tRIXzPL3HeT5DgFaNKuT+jrtcbJWtd3jqn0Cpaq1x6O8k1vRTsf8Lhfs3+S2hsQLQRvx8VhgC23NmfpaOF3FgB7W9X6K+jkaVcG3lipLIxs7k5vpiEnVRrrJJ9nk63nZFHxdW0AqKdpGEjL2PMHYfJSeS6ovYNbBzcHdoTLNt943Dg71H7KRMeq8OHvdU9u4qR0giCNJVvOd3WjHI+ZH2VehGN1Yc5vbj7D6j7qAhCWDlpVD0tPPQwDdru8dUfur0HKkaVY70sZ4S28WH7JDJpEldKvCRAU6RoGjPOaKjEgkY9zpC0N1dU4NvhidtyFY9I+XmT5MY6InVklAxwI1L3BHaFDaLM3oKmOV0zSXMe0DEjBwJ2b8QpjSfkpkOTo2xN1WMm2bfaa7EntWfauMgcVy1v2XZXIdgtJOVGY9THStqnx2idaxuL2dsJG4FdZoZtfjKhsZviQP7Kc1WkOolohSP1SwAC4FnEN9kOPBKZgZebS1bHu2B2PYRYrNPtsDtFVF0eqImg2tfHbbbdYhnVm/+EqHRi9gSMdoI3L0W3Oen6LpBIC2xNr48wvPufGXxVVT5B7zi7DdwHgnZ8Y426i/+gT9CZuif0Q9/VOrfhrWTBw9FfG6TyMlfgujANtXX+W9/Zttudt1QXOTrft01bdorqS/J4B9yR7e42d9ViDSts0TQkUBJ96VxHcGj6IvavSJ0xxYU7v1t/pKy8lahplk6tO3f+Y7+kLL7qva49Atf0dvvQM5OePO/wBVj91r2jltqFvN7/WyPq5dJqrCTyVsPJ59V1XOshkpvV7XX8SjkzF0zZd/EH6T6hTjhgoLNgYyH9P1U7K6zSTwJ8kgbXXAI3i6CjskV2tBGeLR9kFnyjWGmdEeEbuBI8bH6KusFr9qtecUWtAflIPnb6qqnf4rbIwVWNIlPr0Lz8Dmu87H1ViBTPK9OJYZGH3mub4jD6JZYJIElvTmpjLXEHaDY9oSQjJOCnSNA0O5R1aiWI/+RgcO1h+xK0DPbJn4igmYMSG64HNmPpdUzRtmTNHM2qnHRtDTqtODnFwtcjcO1aJV1hY4NDNbW2+llYzyvt5ukakCVcM/82DR1LtUflyEvjO6xOLe0HBVB7U41rgow+yCBag9HZrn6ttc24X2JqTdAG/3RkhBC6IIrrsMSCkTNi9D5oZM/D0MEZFjqax/U/rH1CyTR7m1+KqQ54/KhtI82wwPVb2krcIahsgu1TNvxj+lqv16xrBj0TAD+px1j6hUZT2edHKysmMzSC57nC+wtJwIO8WUDZHv61OhBbVmfB0dDCDtLdb+ZxKx2gpTLIxjcS5wb4my23WEbA0bGtDR3CyBejfKE2KkcnR2DRwt5KHiGvJybie3cFP0rLDuRewtObDfy3Hi63gP3TrOCr6KlmedzHAdrhqjzKGQ4dWBvzXd4nBVPSZlmzWU7TiTrv8A0i+qPU9yLcXGbT3N2qJpY+w/1FBPM1snEUcNxtbf+Yl31RrlldtifqYddjm8QQqPq2Nj2f333V8VUy7SakpI2O6w7d/mu7giJMCkn4peVt11FBdMDMMsZizT1hELeq/rFxwa3jrK85r6PoKOz3DppR7zhg0/I3d2lWJgDW3wA43sP3KpecOlaGnJZTMMzxcazrtYD2e07yWrcUlq8yPsCTgBtJNgOZO5RdHnRSyzdFHOx0nAXseTXbCeQWJZczzqaw/nyEtvfo29Vg7Gj1KioqoteHMJBBuDvB4rO1rxeiM483Y62AxSYHa129jrbf2WDZx5tS0cpZM23A+68cWlavmJpAbVNbFUODZxgCTYS9nB3LerXlTJMVVGWTsD289oPFp2grUso/5eYixcELVsvaHni7qR4kHwPs1w7HbHeSpdfmXUxHrwyN56pI8RgrDqtWXYYpJuRJL+yfAqYydmHVTW1IJCDvLS0fzOQdVlkPJWDNnNSWtl1Im/qcfZYOJPHkr7kLQ/sdVvDRvjjxJ5F5wHctFyfk2OnjEcLBGwbhv5k7z2pwWmeRM346OAQxjD3idr3HaT9tydxwtaLNFuPLt4KnZ96Qm0wMNMQ6Y4FwxEd+e93LcsqpcvTRS9JHI9r9pdrG57eKzbfinHe285ZyFFVx6k7A4bjsc08Wu3LHs7MwZaIl7fzYtzxtb+tu7t2K1ZuaWmusytbqnZ0rBh2vZu7Qr7DVRzx60bmyRuwuCHNPI/YrU5S9qy8WJ5j0X5/Su2R7P1HAeGKvNRVX9O9SVdmoyME0zQ0ElxYOJ+H7JhR0LgdZ4I4A7uZWbMW6e0FNqgDftPapqnhJs0bSQB/faU0pIcLqfzepNaXW3M9Ts+pWYKnayqZTQOe82bG3xsMB3n1WOxOfX1o1j1ppBf5W/YNCselLL/AFm0zDgAHydvut7hj3pvomyfrzSzEYRtDR+p+J77DzXHlfLlj0cOPjxvKtQhiDGhrcA0AAcABYILuyC9DiCYZZo+kiNvab1h9Qn6CGVGDL8u1cTVgZsx7fspXLVBqPJHsv8AI7wq/UUxJUjeqrDJtN1Qc/M1iQaiIf4gH9Y+q0OGkslqilBGxaZledXI2FXjPTMcxl01OCWbXMGJZxI4t9FSOjU6aXhmsQRhbyWgZr6VpIQ2OqHTMGGth0gHf7QHNZyMF0CjE9HZHzqpaofkzMJ+Fx1Hdmq76KZAXmGGYhaPory3IanoS8uY9jjquJNi3EEX2b1eVi8WowF5PWFv73JycBcnvP7pKpm1GOd8LS7wBP0Xn3K+cEs73Olle+5OGs63YBstuTeTM462nLGe9JS3EkrXOHux9d3lgO8rNc6NKE1QCyAdBGdpBu9w5u90cgqTJNyTZzu9G723OMg5JbpEuQOKMMSQDlbs0q6WlvI17mX93cRzbsN+Cisg5vyVDwGMLzw4c3HYAtTyFmcyns+W0kg2fCz9IO08ys32tTeRspPmjDpmdETsHEcS33exOKiAH78U3eeCdRN1W9u5W/HOuQLCwVmp9WkpnPfhqtMj+4Xt9FHZCyfru13Dqt2c3fsmWlLKfRUWoNszw3/K3rO9Ai3JTxm2RlGUq108r5H4ue4uPeVsGjXJ3RUDCRjK50h7Dg3yHmsdoojJI1g2vc1viQF6GpKcRsaxuxrWtHcAFw/ym216f9rkkhwgiQXoebRIBBBIJVdMJGlrt/keKqlTRmN2q4YjfxHFXG6a11AJRjgRsP0PJCVJ0PBcFifSwlhIcLEf3cLh8V9i1oxFywKm5xaOo57vp7RSb2+44/7T5K/OiSZhVoYBlPIktO7VmYWHnsPYdhTAsXoqpoWSt1ZWNe3g4X/4VVyporp5bmBzoTwPXb54gJblZEwFXXRfLbKMXMPH+koVmi6rj9gMlHyOF/A2T3MfIM9PlCEyxPYLuBJabC7SNowXPk21HOWbUo6h3CJ/m0j6rzpJIt/z8JGT5w3EuaG2GO1wWLwZrVUnsQSG/wAhHmcFpnigXhFqK7Uei2rk9sMiHzOF/Bt1aMlaJoI7Gd7pTwaNRvjtPko2xlFJk18zg2NjnuOwNBJ8lfM39Fchs6qd0Y+AWL+87G+a0qhyZFTt1YY2xj5QBftO0pYhQ8jKhybHTs1IWhjeW88XHaSlXhK2vsS8dOBiVMm8NNbEpWlpTM8NbgN54BKMhdK7VYP25lWSgoRE2ze88SpFIIAxoa3ABUDSVkeoqZY+iie9kbTi3G7nG5w7AFoaACzymzGuN8brIcxs2JRXRmaJ7BHd/WY5ou0dXEjiQteCFkaOPGcTz5Xl2NBGgtM45QQQUARokaiQq6Nsgsdu48FA1NG6M2PjuKsq4kjDhYi4UlYMd0k6nIUzVZH3sx5fYpjYg2I7ikYZ6iHRp6WArk0/BWg1ISbPaHaE5fEUkWEEYbx6hRK5S9kD5h5BIMKXrmklo7T9EmIzwUhgorrttO4pZtHxUjUo2U5KeNjaOaABcbNHgpEujDe1dwUbpjhgN54J/TZI3yfyj6lSjWACwFlHCNLRtjbZved57UtZdIkJyjCBRqAkLoFBSHdBGgppwjKJGUsggiRhCGgggogk5YGuHWAKEb73Sikj5ckD3TbtTY0D27j3G6mkRUsQTozvv3hJvjJ4eforCERiB2geAUkC5uKMBTZp28B4BE5gG4eAUkOATsv3BKsoXu3W7T9FKtK6BSsMIslD3jfswTyKINFmiy7CNCBC6CS1+sRwCiUQRolACggUAoCKCBQCi6QRIK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data:image/jpeg;base64,/9j/4AAQSkZJRgABAQAAAQABAAD/2wCEAAkGBhQQEBQUEBQVEhUUFRUUFxcVFRQVGBQVFBQVFBYUFBUXHCYeFxkkGRQUHy8gJCcpLCwsFR4xNTAqNSYrLCkBCQoKDgwOFA8PFCkcHBwpKSkpKSkpKSksKSkpLCkpKSkpKSkpKSwsKSksKSkpKSkpKSwsLCkpKSkpKSkpKSksKf/AABEIAMwA0wMBIgACEQEDEQH/xAAcAAAABwEBAAAAAAAAAAAAAAAAAQMEBQYHAgj/xABBEAABAwIBCAcGBAQFBQAAAAABAAIDBBEhBQYHEjFBUWETInGBkaGxMkJSYsHRFCNy4TOSsvBzgqLC8RUXQ1Nj/8QAGAEBAQEBAQAAAAAAAAAAAAAAAQACAwT/xAAfEQEBAQACAwEBAQEAAAAAAAAAARECMRIhQVFhAzL/2gAMAwEAAhEDEQA/ANqDbAAbv+EEdkFpgRK6BRI0IYXV0QCOyiNBEhdSGUEi+raN9+xN5Mo8Agn6CijWO4+ASZqDxPipamUFCCY8T4lBtWeJ8VLU3dC6iG5QcN/iEqzKvEeGHqpakkSQjr2O32PA4JcFRBAIIKAkEaIpAkSNEoDQQQUXDpgMEaLoAjUhIWRokgYQQRoQwjXD5A0XOAUbUZQLsG4DzP2QTyauDdmJTKasLt+CZTVAbtPcmhnc/ZgFI/kqgN6buruASbKXjil2w2SyQMzyiOtvKdai5cE4XNGT1r8kjrG57T6pek2O7fQJO2J7ShCbM4JUVPFJ2RlqUWbIDsS8NY5mw4cDiFHaqNs1kYlgpspNdgeqfI9hTxVhrwdngnlLlMtwdiPMIKbRFcRyhwuDcLoJQFEjKJQGUAiKNCGgjQU0TCCMBBLIJOeYMF3bPU8F1JIGgk4AKAq6syOvsA2DgOKCVnqzIcdm4bgmFRWWwbieKRqKu51Wd6WpaW23aoOYaUnFyeMZZdNCr+c2e0FCLOPSS7o2kXHAuPu+qdwyasSgcrZ8UtNcOkD3fDH1j3kYBZRnBn7UVdwXake5jMG2573d6rhm70bafFpuUNL26GEDm9xP+ltvVQ82lGrd7JY3sYPqqT0h5BGy54rNjT0HmrUPko4nyG7nt1jgBtJVJzsz8qKOtljZqFgLSA5t9rQdqvmQIdSlgbwiZ/SFj+k4WyjLzDP6QtVmdp6j0vkfxoGnmxxafO6sFBpJo5bBznRE/GLj+YX9FiTn96TEttiM/rWR6Rp6yOYXie2QcWuDvRG8LzrTZSfGdZjnMd8TXEHxCtOSNJtTDhKRUM+b2v5hj6p2/ReH417Wsl2T32qp5Hz+pamwLuhefdfgCeTtiny6ytlZ9ztLU1YYzxG8cVPQzB4BbiD/AHZVCOovgn1BXGN1/dO0fVSWREiY8EXGIOK6UgKNEjUho0SCjrgIIwmmUqvo4yd5wHaUhH5XrdZ2o3YNvM8FD1lRYardpQlfqt1iV3A9r7O289/YhUKKlsMdqfNXLQNyo+kfPj8IzoID+c8dZwP8Np4fMfJIkIZ+6Sfw5dBSEGTY+QYhh+Fvzc9yySarL3FziXOJuScbniUhLISbk3JXLUY6F9cnmu2Dv5D7oomXVpzazIqKw3iZqs3vddre47XdyYkDHCeQ8yndLRl72tFyXEAAbyeS1nJOiqnjA6dz5nb7HUZ3AYnxVloM36en/gwxsPENu7+Y4qxnTmGLUY1vAAeAAWPaUqY/j3HEazGEc7C2C1qqqXteA1txhfnc2wQyjkiGpbqzxMkA2awxHYdoVglebpIz2+SbEf2Vt2V9E9NICYHOhdwJ12d4OI7is1zkzLqKM/msuzdI3Fh79x7U3i3OUqsFBsll29iScEE9phr4Cwdw4qw5GztqaTAO12fA+5b3Ha1VFpx4K05JcKlhB/iNGPzDj90WLWgZGz1gqLAkxSfC+1ifldsKs0Uyxh2RXA/T7K4ZpU9c0gNF4f8A7XFh8jtpWfbOT9apkWvsdQ7D7PbwU2qa3C1tu3sKtNBVdJGDv2HtC0yclGERRhSHZBGgpondV3LdTrSao2M9TtU/LJqtLjuBPgqXLNtcdpx8bqYNMoSF51W7Am0NQ6I4p5RR3u470tNTBw2LQL0WUGvsLgE7OfYo7OLMmmrgTI3UkOyVlg7/ADDY7vWW58ZXIq9SJxAhOBabdf3jh3BWXM/SmDaKtNjsEvH/ABBu7VnW8VbOXRxUUd3AdLEPfjBNv1N2tVYZCvTUcocAWm4IwINwR9Qox+a9IZRK6nj19t7WF+Orsv3LfqjVKzC0bhzWz1g6pxZEcL79Z/LktRbqsbhZrWjk0NAHgAmtdXsgjdJK4NYwXJWJZ66RZaxxZGTHCDg0HF3AvO88kX+Ke2jZe0qU1P1Y/wA93I2b47+5UjKWmSpefy9WIcmgnxddZ06U34pNzljx/W5Iuv8A3Urb36U+DfspPJ2mSpYfzAyUc26p8WrNdZdhyfGFv2QNKdNU2bJ+Q/5jdhP6t3erbLG2RhBAe1wxBsQQR4FeV2Sq8Zj6RpKNwZKTJCTi04ll8NZn2VtjN4y9JnP3Rz0IM9ILx7XM2mPmDvb6LN3MXpmnrGTRh7CHseLg7iDuP2VLrdFNPJOZA98bCbmNobgeDXHYO5a76ZnLO2Ow0rnODWguJwAAuT2AK95qaNqrXbLKRTAG/WF3nlqDZccbLTckZv09I21PG1h+K13nmXnH0R5Yy5DSxl87wwbhtLj8o3puK8vxxS5FijxDA53xOx8BsCaZXy+2MEN67+F8B2lVA6RHVkxijaY2W6pv1nW263DsTp1MSFm1SZ2Y/wDV5JJmve4hzHXbbADi228ELUs38ptBxIDXgEcAd3rZZZLSWdfirVkYh8Bjduu3/K7EfVYarTrowq7m/lBzLQTm7mjqOPvNtgCd55qxAplZsx0ggglpFZel1YHc7N8cSqhVnABWbOZ/UY3iSfAfuqw8az0sHcEdgAkcrVwggklPuMc7vth52Thqq2kys1KBw/8AY9jf9x/pSGOVM5e4udiSSTfeTtTcvXUhSKHSLzo8zvnhnjguXxSODdQ46pcbazTuWx1dKZAADq2Pisd0S5N6Su6Q7ImF3eeqPVaznJlP8LSTS7C1ht+o4N8z5KnpnkzDSbnUZZPw0bj0cOBPxvGBPMDYs8kclqiUucSTck3ud53psdqo0ACBcFy5yGqoum7L2wR6w7EYItju3W+q4AUQclGvXLSglNJ0WZ3GKT8NKepIepfY2T6ArUqSSQk64tb1vuXmymnLHNc3Agg35jYvReQcp/iaWKX42Ant2O8wVmerjHKfVcz20iijcYYG68wAuT7LL8vedZZJlPK8tRIXzPL3HeT5DgFaNKuT+jrtcbJWtd3jqn0Cpaq1x6O8k1vRTsf8Lhfs3+S2hsQLQRvx8VhgC23NmfpaOF3FgB7W9X6K+jkaVcG3lipLIxs7k5vpiEnVRrrJJ9nk63nZFHxdW0AqKdpGEjL2PMHYfJSeS6ovYNbBzcHdoTLNt943Dg71H7KRMeq8OHvdU9u4qR0giCNJVvOd3WjHI+ZH2VehGN1Yc5vbj7D6j7qAhCWDlpVD0tPPQwDdru8dUfur0HKkaVY70sZ4S28WH7JDJpEldKvCRAU6RoGjPOaKjEgkY9zpC0N1dU4NvhidtyFY9I+XmT5MY6InVklAxwI1L3BHaFDaLM3oKmOV0zSXMe0DEjBwJ2b8QpjSfkpkOTo2xN1WMm2bfaa7EntWfauMgcVy1v2XZXIdgtJOVGY9THStqnx2idaxuL2dsJG4FdZoZtfjKhsZviQP7Kc1WkOolohSP1SwAC4FnEN9kOPBKZgZebS1bHu2B2PYRYrNPtsDtFVF0eqImg2tfHbbbdYhnVm/+EqHRi9gSMdoI3L0W3Oen6LpBIC2xNr48wvPufGXxVVT5B7zi7DdwHgnZ8Y426i/+gT9CZuif0Q9/VOrfhrWTBw9FfG6TyMlfgujANtXX+W9/Zttudt1QXOTrft01bdorqS/J4B9yR7e42d9ViDSts0TQkUBJ96VxHcGj6IvavSJ0xxYU7v1t/pKy8lahplk6tO3f+Y7+kLL7qva49Atf0dvvQM5OePO/wBVj91r2jltqFvN7/WyPq5dJqrCTyVsPJ59V1XOshkpvV7XX8SjkzF0zZd/EH6T6hTjhgoLNgYyH9P1U7K6zSTwJ8kgbXXAI3i6CjskV2tBGeLR9kFnyjWGmdEeEbuBI8bH6KusFr9qtecUWtAflIPnb6qqnf4rbIwVWNIlPr0Lz8Dmu87H1ViBTPK9OJYZGH3mub4jD6JZYJIElvTmpjLXEHaDY9oSQjJOCnSNA0O5R1aiWI/+RgcO1h+xK0DPbJn4igmYMSG64HNmPpdUzRtmTNHM2qnHRtDTqtODnFwtcjcO1aJV1hY4NDNbW2+llYzyvt5ukakCVcM/82DR1LtUflyEvjO6xOLe0HBVB7U41rgow+yCBag9HZrn6ttc24X2JqTdAG/3RkhBC6IIrrsMSCkTNi9D5oZM/D0MEZFjqax/U/rH1CyTR7m1+KqQ54/KhtI82wwPVb2krcIahsgu1TNvxj+lqv16xrBj0TAD+px1j6hUZT2edHKysmMzSC57nC+wtJwIO8WUDZHv61OhBbVmfB0dDCDtLdb+ZxKx2gpTLIxjcS5wb4my23WEbA0bGtDR3CyBejfKE2KkcnR2DRwt5KHiGvJybie3cFP0rLDuRewtObDfy3Hi63gP3TrOCr6KlmedzHAdrhqjzKGQ4dWBvzXd4nBVPSZlmzWU7TiTrv8A0i+qPU9yLcXGbT3N2qJpY+w/1FBPM1snEUcNxtbf+Yl31RrlldtifqYddjm8QQqPq2Nj2f333V8VUy7SakpI2O6w7d/mu7giJMCkn4peVt11FBdMDMMsZizT1hELeq/rFxwa3jrK85r6PoKOz3DppR7zhg0/I3d2lWJgDW3wA43sP3KpecOlaGnJZTMMzxcazrtYD2e07yWrcUlq8yPsCTgBtJNgOZO5RdHnRSyzdFHOx0nAXseTXbCeQWJZczzqaw/nyEtvfo29Vg7Gj1KioqoteHMJBBuDvB4rO1rxeiM483Y62AxSYHa129jrbf2WDZx5tS0cpZM23A+68cWlavmJpAbVNbFUODZxgCTYS9nB3LerXlTJMVVGWTsD289oPFp2grUso/5eYixcELVsvaHni7qR4kHwPs1w7HbHeSpdfmXUxHrwyN56pI8RgrDqtWXYYpJuRJL+yfAqYydmHVTW1IJCDvLS0fzOQdVlkPJWDNnNSWtl1Im/qcfZYOJPHkr7kLQ/sdVvDRvjjxJ5F5wHctFyfk2OnjEcLBGwbhv5k7z2pwWmeRM346OAQxjD3idr3HaT9tydxwtaLNFuPLt4KnZ96Qm0wMNMQ6Y4FwxEd+e93LcsqpcvTRS9JHI9r9pdrG57eKzbfinHe285ZyFFVx6k7A4bjsc08Wu3LHs7MwZaIl7fzYtzxtb+tu7t2K1ZuaWmusytbqnZ0rBh2vZu7Qr7DVRzx60bmyRuwuCHNPI/YrU5S9qy8WJ5j0X5/Su2R7P1HAeGKvNRVX9O9SVdmoyME0zQ0ElxYOJ+H7JhR0LgdZ4I4A7uZWbMW6e0FNqgDftPapqnhJs0bSQB/faU0pIcLqfzepNaXW3M9Ts+pWYKnayqZTQOe82bG3xsMB3n1WOxOfX1o1j1ppBf5W/YNCselLL/AFm0zDgAHydvut7hj3pvomyfrzSzEYRtDR+p+J77DzXHlfLlj0cOPjxvKtQhiDGhrcA0AAcABYILuyC9DiCYZZo+kiNvab1h9Qn6CGVGDL8u1cTVgZsx7fspXLVBqPJHsv8AI7wq/UUxJUjeqrDJtN1Qc/M1iQaiIf4gH9Y+q0OGkslqilBGxaZledXI2FXjPTMcxl01OCWbXMGJZxI4t9FSOjU6aXhmsQRhbyWgZr6VpIQ2OqHTMGGth0gHf7QHNZyMF0CjE9HZHzqpaofkzMJ+Fx1Hdmq76KZAXmGGYhaPory3IanoS8uY9jjquJNi3EEX2b1eVi8WowF5PWFv73JycBcnvP7pKpm1GOd8LS7wBP0Xn3K+cEs73Olle+5OGs63YBstuTeTM462nLGe9JS3EkrXOHux9d3lgO8rNc6NKE1QCyAdBGdpBu9w5u90cgqTJNyTZzu9G723OMg5JbpEuQOKMMSQDlbs0q6WlvI17mX93cRzbsN+Cisg5vyVDwGMLzw4c3HYAtTyFmcyns+W0kg2fCz9IO08ys32tTeRspPmjDpmdETsHEcS33exOKiAH78U3eeCdRN1W9u5W/HOuQLCwVmp9WkpnPfhqtMj+4Xt9FHZCyfru13Dqt2c3fsmWlLKfRUWoNszw3/K3rO9Ai3JTxm2RlGUq108r5H4ue4uPeVsGjXJ3RUDCRjK50h7Dg3yHmsdoojJI1g2vc1viQF6GpKcRsaxuxrWtHcAFw/ym216f9rkkhwgiQXoebRIBBBIJVdMJGlrt/keKqlTRmN2q4YjfxHFXG6a11AJRjgRsP0PJCVJ0PBcFifSwlhIcLEf3cLh8V9i1oxFywKm5xaOo57vp7RSb2+44/7T5K/OiSZhVoYBlPIktO7VmYWHnsPYdhTAsXoqpoWSt1ZWNe3g4X/4VVyporp5bmBzoTwPXb54gJblZEwFXXRfLbKMXMPH+koVmi6rj9gMlHyOF/A2T3MfIM9PlCEyxPYLuBJabC7SNowXPk21HOWbUo6h3CJ/m0j6rzpJIt/z8JGT5w3EuaG2GO1wWLwZrVUnsQSG/wAhHmcFpnigXhFqK7Uei2rk9sMiHzOF/Bt1aMlaJoI7Gd7pTwaNRvjtPko2xlFJk18zg2NjnuOwNBJ8lfM39Fchs6qd0Y+AWL+87G+a0qhyZFTt1YY2xj5QBftO0pYhQ8jKhybHTs1IWhjeW88XHaSlXhK2vsS8dOBiVMm8NNbEpWlpTM8NbgN54BKMhdK7VYP25lWSgoRE2ze88SpFIIAxoa3ABUDSVkeoqZY+iie9kbTi3G7nG5w7AFoaACzymzGuN8brIcxs2JRXRmaJ7BHd/WY5ou0dXEjiQteCFkaOPGcTz5Xl2NBGgtM45QQQUARokaiQq6Nsgsdu48FA1NG6M2PjuKsq4kjDhYi4UlYMd0k6nIUzVZH3sx5fYpjYg2I7ikYZ6iHRp6WArk0/BWg1ISbPaHaE5fEUkWEEYbx6hRK5S9kD5h5BIMKXrmklo7T9EmIzwUhgorrttO4pZtHxUjUo2U5KeNjaOaABcbNHgpEujDe1dwUbpjhgN54J/TZI3yfyj6lSjWACwFlHCNLRtjbZved57UtZdIkJyjCBRqAkLoFBSHdBGgppwjKJGUsggiRhCGgggogk5YGuHWAKEb73Sikj5ckD3TbtTY0D27j3G6mkRUsQTozvv3hJvjJ4eforCERiB2geAUkC5uKMBTZp28B4BE5gG4eAUkOATsv3BKsoXu3W7T9FKtK6BSsMIslD3jfswTyKINFmiy7CNCBC6CS1+sRwCiUQRolACggUAoCKCBQCi6QRIK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6072198" y="2428868"/>
            <a:ext cx="2786082" cy="3432413"/>
            <a:chOff x="6072198" y="2428868"/>
            <a:chExt cx="2786082" cy="3432413"/>
          </a:xfrm>
        </p:grpSpPr>
        <p:sp>
          <p:nvSpPr>
            <p:cNvPr id="18" name="TextBox 17"/>
            <p:cNvSpPr txBox="1"/>
            <p:nvPr/>
          </p:nvSpPr>
          <p:spPr>
            <a:xfrm>
              <a:off x="6072198" y="5214950"/>
              <a:ext cx="2786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3600" dirty="0" smtClean="0">
                  <a:latin typeface="Arial" pitchFamily="34" charset="0"/>
                  <a:cs typeface="Arial" pitchFamily="34" charset="0"/>
                </a:rPr>
                <a:t>maqnit lenti</a:t>
              </a:r>
              <a:endParaRPr lang="ru-RU" sz="3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24" name="Picture 16" descr="C:\Users\Shaka\Desktop\Untitled-7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2428868"/>
              <a:ext cx="2428892" cy="24288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Багетная рамка 1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000232" y="214290"/>
            <a:ext cx="4857784" cy="1214446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Movzulara</a:t>
            </a:r>
            <a:r>
              <a:rPr lang="az-Latn-AZ" sz="3300" dirty="0" smtClean="0">
                <a:latin typeface="Arial" pitchFamily="34" charset="0"/>
                <a:cs typeface="Arial" pitchFamily="34" charset="0"/>
              </a:rPr>
              <a:t> görə </a:t>
            </a: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214282" y="1571612"/>
            <a:ext cx="3955322" cy="3237864"/>
            <a:chOff x="214282" y="1571612"/>
            <a:chExt cx="3955322" cy="3237864"/>
          </a:xfrm>
        </p:grpSpPr>
        <p:pic>
          <p:nvPicPr>
            <p:cNvPr id="27660" name="Picture 12" descr="http://www.postawy.by/wp-content/uploads/2012/01/ZAKO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1571612"/>
              <a:ext cx="3955322" cy="240328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28596" y="4286256"/>
              <a:ext cx="185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2800" dirty="0" smtClean="0">
                  <a:latin typeface="Arial" pitchFamily="34" charset="0"/>
                  <a:cs typeface="Arial" pitchFamily="34" charset="0"/>
                </a:rPr>
                <a:t>qanunlar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571472" y="4179573"/>
            <a:ext cx="5786478" cy="2408951"/>
            <a:chOff x="571472" y="4179573"/>
            <a:chExt cx="5786478" cy="2408951"/>
          </a:xfrm>
        </p:grpSpPr>
        <p:pic>
          <p:nvPicPr>
            <p:cNvPr id="27664" name="Picture 16" descr="http://az.trend.az/article_photo/derslik_infotmatik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4612" y="4179573"/>
              <a:ext cx="3643338" cy="240895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71472" y="5500702"/>
              <a:ext cx="19288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2800" dirty="0" smtClean="0">
                  <a:latin typeface="Arial" pitchFamily="34" charset="0"/>
                  <a:cs typeface="Arial" pitchFamily="34" charset="0"/>
                </a:rPr>
                <a:t>təhsil resursları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929190" y="1571612"/>
            <a:ext cx="3981370" cy="3525875"/>
            <a:chOff x="4929190" y="1571612"/>
            <a:chExt cx="3981370" cy="3525875"/>
          </a:xfrm>
        </p:grpSpPr>
        <p:sp>
          <p:nvSpPr>
            <p:cNvPr id="7" name="TextBox 6"/>
            <p:cNvSpPr txBox="1"/>
            <p:nvPr/>
          </p:nvSpPr>
          <p:spPr>
            <a:xfrm>
              <a:off x="6643702" y="4143380"/>
              <a:ext cx="20717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Latn-AZ" sz="2800" dirty="0" smtClean="0">
                  <a:latin typeface="Arial" pitchFamily="34" charset="0"/>
                  <a:cs typeface="Arial" pitchFamily="34" charset="0"/>
                </a:rPr>
                <a:t>statistik</a:t>
              </a:r>
            </a:p>
            <a:p>
              <a:pPr algn="ctr"/>
              <a:r>
                <a:rPr lang="az-Latn-AZ" sz="2800" dirty="0" smtClean="0">
                  <a:latin typeface="Arial" pitchFamily="34" charset="0"/>
                  <a:cs typeface="Arial" pitchFamily="34" charset="0"/>
                </a:rPr>
                <a:t>resurslar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2" name="Picture 6" descr="http://rcpnti.khstu.ru/img/statistika.png"/>
            <p:cNvPicPr>
              <a:picLocks noChangeAspect="1" noChangeArrowheads="1"/>
            </p:cNvPicPr>
            <p:nvPr/>
          </p:nvPicPr>
          <p:blipFill>
            <a:blip r:embed="rId4"/>
            <a:srcRect b="16216"/>
            <a:stretch>
              <a:fillRect/>
            </a:stretch>
          </p:blipFill>
          <p:spPr bwMode="auto">
            <a:xfrm>
              <a:off x="4929190" y="1571612"/>
              <a:ext cx="3981370" cy="23574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Багетная рамка 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197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340" y="714356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 Məzmun xətti: 4.     </a:t>
            </a:r>
            <a:r>
              <a:rPr lang="az-Latn-AZ" sz="2400" dirty="0" smtClean="0">
                <a:latin typeface="Arial" pitchFamily="34" charset="0"/>
                <a:cs typeface="Arial" pitchFamily="34" charset="0"/>
              </a:rPr>
              <a:t>Cəmiyyətin informasiyalaşdırılması.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85778" y="1500174"/>
            <a:ext cx="7786742" cy="1200329"/>
            <a:chOff x="714348" y="1057258"/>
            <a:chExt cx="7786742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714348" y="1071546"/>
              <a:ext cx="321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400" b="1" dirty="0" smtClean="0">
                  <a:latin typeface="Arial" pitchFamily="34" charset="0"/>
                  <a:cs typeface="Arial" pitchFamily="34" charset="0"/>
                </a:rPr>
                <a:t>Əsas standart: 4.1</a:t>
              </a:r>
              <a:r>
                <a:rPr lang="az-Latn-AZ" sz="24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1868" y="1057258"/>
              <a:ext cx="49292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400" dirty="0" smtClean="0">
                  <a:latin typeface="Arial" pitchFamily="34" charset="0"/>
                  <a:cs typeface="Arial" pitchFamily="34" charset="0"/>
                </a:rPr>
                <a:t>İnformasiya cəmiyyətinin                        formalaşdırılmasına dair biliklər nümayiş etdirir.</a:t>
              </a:r>
              <a:endParaRPr lang="ru-RU" sz="2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28596" y="2928934"/>
            <a:ext cx="7901042" cy="3129157"/>
            <a:chOff x="442878" y="2343140"/>
            <a:chExt cx="7901042" cy="3129157"/>
          </a:xfrm>
        </p:grpSpPr>
        <p:sp>
          <p:nvSpPr>
            <p:cNvPr id="9" name="TextBox 8"/>
            <p:cNvSpPr txBox="1"/>
            <p:nvPr/>
          </p:nvSpPr>
          <p:spPr>
            <a:xfrm>
              <a:off x="442878" y="235743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400" b="1" dirty="0" smtClean="0">
                  <a:latin typeface="Arial" pitchFamily="34" charset="0"/>
                  <a:cs typeface="Arial" pitchFamily="34" charset="0"/>
                </a:rPr>
                <a:t>Alt standartlar: 4.1.1. </a:t>
              </a:r>
              <a:endParaRPr lang="ru-RU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1852" y="2343140"/>
              <a:ext cx="4643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400" dirty="0" smtClean="0">
                  <a:latin typeface="Arial" pitchFamily="34" charset="0"/>
                  <a:cs typeface="Arial" pitchFamily="34" charset="0"/>
                </a:rPr>
                <a:t>İnformasiya resurslarını əlamətlərinə görə təsnif edir.</a:t>
              </a:r>
              <a:endParaRPr lang="ru-RU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8888" y="3286124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400" b="1" dirty="0" smtClean="0">
                  <a:latin typeface="Arial" pitchFamily="34" charset="0"/>
                  <a:cs typeface="Arial" pitchFamily="34" charset="0"/>
                </a:rPr>
                <a:t> 4.1.2</a:t>
              </a:r>
              <a:r>
                <a:rPr lang="az-Latn-AZ" sz="24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57574" y="3271834"/>
              <a:ext cx="4786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400" dirty="0" smtClean="0">
                  <a:latin typeface="Arial" pitchFamily="34" charset="0"/>
                  <a:cs typeface="Arial" pitchFamily="34" charset="0"/>
                </a:rPr>
                <a:t>İnformasiya resurslarını əsas əlamətlərinə  görə qruplaşdırır.</a:t>
              </a:r>
              <a:endParaRPr lang="ru-RU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4612" y="4286256"/>
              <a:ext cx="1214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az-Latn-AZ" sz="2400" b="1" dirty="0" smtClean="0">
                  <a:latin typeface="Arial" pitchFamily="34" charset="0"/>
                  <a:cs typeface="Arial" pitchFamily="34" charset="0"/>
                </a:rPr>
                <a:t>4.1.3. </a:t>
              </a:r>
              <a:endParaRPr lang="ru-RU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57568" y="4271968"/>
              <a:ext cx="42148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400" dirty="0" smtClean="0">
                  <a:latin typeface="Arial" pitchFamily="34" charset="0"/>
                  <a:cs typeface="Arial" pitchFamily="34" charset="0"/>
                </a:rPr>
                <a:t>Təbiətlə əlaqədar informasiya resurslarının əhəmiyyətini izah edir.</a:t>
              </a:r>
              <a:endParaRPr lang="ru-RU" sz="2400" dirty="0"/>
            </a:p>
          </p:txBody>
        </p:sp>
      </p:grp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Багетная рамка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571480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vaxtlar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informasiya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resurslarının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əksəriyyəti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elektron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daşıyıcılarda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İnternetdə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yerləşdirilir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İnternetin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koməyi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ilə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hər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kəs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istənilən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movzuda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informasiyanı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cox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asanca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əldə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edə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bilər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informkurs.in/biz/index_files/k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14752"/>
            <a:ext cx="3857652" cy="2931815"/>
          </a:xfrm>
          <a:prstGeom prst="rect">
            <a:avLst/>
          </a:prstGeom>
          <a:noFill/>
        </p:spPr>
      </p:pic>
      <p:pic>
        <p:nvPicPr>
          <p:cNvPr id="6" name="Picture 8" descr="C:\Users\Shaka\Desktop\Untitled-1.png"/>
          <p:cNvPicPr>
            <a:picLocks noChangeAspect="1" noChangeArrowheads="1"/>
          </p:cNvPicPr>
          <p:nvPr/>
        </p:nvPicPr>
        <p:blipFill>
          <a:blip r:embed="rId3"/>
          <a:srcRect l="6889" r="71062" b="51429"/>
          <a:stretch>
            <a:fillRect/>
          </a:stretch>
        </p:blipFill>
        <p:spPr bwMode="auto">
          <a:xfrm>
            <a:off x="68240" y="0"/>
            <a:ext cx="1143039" cy="1214423"/>
          </a:xfrm>
          <a:prstGeom prst="rect">
            <a:avLst/>
          </a:prstGeom>
          <a:noFill/>
        </p:spPr>
      </p:pic>
      <p:pic>
        <p:nvPicPr>
          <p:cNvPr id="8" name="Picture 9" descr="C:\Users\Shaka\Desktop\Untitled-1.png"/>
          <p:cNvPicPr>
            <a:picLocks noChangeAspect="1" noChangeArrowheads="1"/>
          </p:cNvPicPr>
          <p:nvPr/>
        </p:nvPicPr>
        <p:blipFill>
          <a:blip r:embed="rId3"/>
          <a:srcRect l="22621" t="52580" r="52489"/>
          <a:stretch>
            <a:fillRect/>
          </a:stretch>
        </p:blipFill>
        <p:spPr bwMode="auto">
          <a:xfrm>
            <a:off x="7735284" y="142852"/>
            <a:ext cx="1285884" cy="1181576"/>
          </a:xfrm>
          <a:prstGeom prst="rect">
            <a:avLst/>
          </a:prstGeom>
          <a:noFill/>
        </p:spPr>
      </p:pic>
      <p:pic>
        <p:nvPicPr>
          <p:cNvPr id="9" name="Picture 11" descr="C:\Users\Shaka\Desktop\Untitled-1.png"/>
          <p:cNvPicPr>
            <a:picLocks noChangeAspect="1" noChangeArrowheads="1"/>
          </p:cNvPicPr>
          <p:nvPr/>
        </p:nvPicPr>
        <p:blipFill>
          <a:blip r:embed="rId3"/>
          <a:srcRect l="54978" t="47420" r="20132"/>
          <a:stretch>
            <a:fillRect/>
          </a:stretch>
        </p:blipFill>
        <p:spPr bwMode="auto">
          <a:xfrm>
            <a:off x="54592" y="5479596"/>
            <a:ext cx="1285884" cy="1310164"/>
          </a:xfrm>
          <a:prstGeom prst="rect">
            <a:avLst/>
          </a:prstGeom>
          <a:noFill/>
        </p:spPr>
      </p:pic>
      <p:pic>
        <p:nvPicPr>
          <p:cNvPr id="10" name="Picture 10" descr="C:\Users\Shaka\Desktop\Untitled-1.png"/>
          <p:cNvPicPr>
            <a:picLocks noChangeAspect="1" noChangeArrowheads="1"/>
          </p:cNvPicPr>
          <p:nvPr/>
        </p:nvPicPr>
        <p:blipFill>
          <a:blip r:embed="rId3"/>
          <a:srcRect l="38800" r="35066" b="50000"/>
          <a:stretch>
            <a:fillRect/>
          </a:stretch>
        </p:blipFill>
        <p:spPr bwMode="auto">
          <a:xfrm>
            <a:off x="7602890" y="5398770"/>
            <a:ext cx="1428760" cy="1318381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Багетная рамка 4"/>
          <p:cNvSpPr/>
          <p:nvPr/>
        </p:nvSpPr>
        <p:spPr>
          <a:xfrm>
            <a:off x="0" y="-24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z-Latn-AZ" dirty="0" smtClean="0"/>
              <a:t> </a:t>
            </a:r>
            <a:r>
              <a:rPr lang="az-Latn-AZ" sz="4000" dirty="0" smtClean="0">
                <a:latin typeface="Arial" pitchFamily="34" charset="0"/>
                <a:cs typeface="Arial" pitchFamily="34" charset="0"/>
              </a:rPr>
              <a:t>Sonda tədqiqat sualı səsləndirilir və qazanılmış bilik dərsin əvvəlindəki biliklə müqayisə edilir.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Shaka\Desktop\smiley-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643314"/>
            <a:ext cx="2428892" cy="204026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Багетная рамка 6"/>
          <p:cNvSpPr/>
          <p:nvPr/>
        </p:nvSpPr>
        <p:spPr>
          <a:xfrm>
            <a:off x="0" y="-24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effectLst>
            <a:outerShdw blurRad="177800" dist="139700" dir="3000000" algn="ctr" rotWithShape="0">
              <a:srgbClr val="000000">
                <a:alpha val="27000"/>
              </a:srgbClr>
            </a:outerShdw>
          </a:effectLst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z-Latn-AZ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Yaradıcı tətbiqetmə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785926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200" dirty="0" smtClean="0">
                <a:latin typeface="Arial" pitchFamily="34" charset="0"/>
                <a:cs typeface="Arial" pitchFamily="34" charset="0"/>
              </a:rPr>
              <a:t>Müəllim şagirdlərə  dərsliyin </a:t>
            </a:r>
          </a:p>
          <a:p>
            <a:pPr algn="ctr"/>
            <a:r>
              <a:rPr lang="az-Latn-AZ" sz="3200" dirty="0" smtClean="0">
                <a:latin typeface="Arial" pitchFamily="34" charset="0"/>
                <a:cs typeface="Arial" pitchFamily="34" charset="0"/>
              </a:rPr>
              <a:t> “ Sual və tapşırıqlar “  bölümünü yerinə yetirməyi tapşırır.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Shaka\Desktop\Untitle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2786082" cy="2594599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Багетная рамка 8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effectLst>
            <a:outerShdw blurRad="190500" dist="127000" dir="3000000" algn="ctr" rotWithShape="0">
              <a:srgbClr val="000000">
                <a:alpha val="27000"/>
              </a:srgbClr>
            </a:outerShdw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Qiymətləndirmə</a:t>
            </a:r>
            <a:endParaRPr lang="ru-RU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 smtClean="0">
                <a:latin typeface="Arial" pitchFamily="34" charset="0"/>
                <a:cs typeface="Arial" pitchFamily="34" charset="0"/>
              </a:rPr>
              <a:t>Müəllim qrup işlərini cədvəl üzrə qiymətləndirir.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ədvəl 2"/>
          <p:cNvGraphicFramePr>
            <a:graphicFrameLocks noGrp="1"/>
          </p:cNvGraphicFramePr>
          <p:nvPr/>
        </p:nvGraphicFramePr>
        <p:xfrm>
          <a:off x="214282" y="2071678"/>
          <a:ext cx="8743145" cy="4567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75941"/>
                <a:gridCol w="769396"/>
                <a:gridCol w="839342"/>
                <a:gridCol w="839342"/>
                <a:gridCol w="1119124"/>
              </a:tblGrid>
              <a:tr h="1261275">
                <a:tc>
                  <a:txBody>
                    <a:bodyPr/>
                    <a:lstStyle/>
                    <a:p>
                      <a:pPr algn="ctr"/>
                      <a:r>
                        <a:rPr lang="az-Latn-AZ" sz="4800" b="0" dirty="0" smtClean="0">
                          <a:latin typeface="Arial" pitchFamily="34" charset="0"/>
                          <a:cs typeface="Arial" pitchFamily="34" charset="0"/>
                        </a:rPr>
                        <a:t>Qiymətləndirmə</a:t>
                      </a:r>
                      <a:endParaRPr lang="ru-RU" sz="4800" b="0" i="1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Arial" pitchFamily="34" charset="0"/>
                          <a:cs typeface="Arial" pitchFamily="34" charset="0"/>
                        </a:rPr>
                        <a:t>    I Qrup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Arial" pitchFamily="34" charset="0"/>
                          <a:cs typeface="Arial" pitchFamily="34" charset="0"/>
                        </a:rPr>
                        <a:t>   II Qrup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Arial" pitchFamily="34" charset="0"/>
                          <a:cs typeface="Arial" pitchFamily="34" charset="0"/>
                        </a:rPr>
                        <a:t>   III Qrup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dirty="0" smtClean="0">
                          <a:latin typeface="Arial" pitchFamily="34" charset="0"/>
                          <a:cs typeface="Arial" pitchFamily="34" charset="0"/>
                        </a:rPr>
                        <a:t>   IV   Qrup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72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Əməkdaşlıq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3682">
                <a:tc>
                  <a:txBody>
                    <a:bodyPr/>
                    <a:lstStyle/>
                    <a:p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Nizam - intizam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9786">
                <a:tc>
                  <a:txBody>
                    <a:bodyPr/>
                    <a:lstStyle/>
                    <a:p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İşin düzgün və vaxtında yerinə</a:t>
                      </a:r>
                      <a:r>
                        <a:rPr lang="az-Latn-AZ" sz="2400" baseline="0" dirty="0" smtClean="0">
                          <a:latin typeface="Arial" pitchFamily="34" charset="0"/>
                          <a:cs typeface="Arial" pitchFamily="34" charset="0"/>
                        </a:rPr>
                        <a:t> yetirilməsi</a:t>
                      </a:r>
                      <a:endParaRPr lang="ru-RU" sz="2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0929">
                <a:tc>
                  <a:txBody>
                    <a:bodyPr/>
                    <a:lstStyle/>
                    <a:p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Ümumi nəticə</a:t>
                      </a:r>
                      <a:endParaRPr lang="ru-RU" sz="2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Багетная рамка 8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071546"/>
          <a:ext cx="871540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20"/>
                <a:gridCol w="4479879"/>
                <a:gridCol w="1221785"/>
                <a:gridCol w="1058883"/>
                <a:gridCol w="1303237"/>
              </a:tblGrid>
              <a:tr h="484451"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Meyarlar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Yaxşı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Orta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Zəif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54393">
                <a:tc>
                  <a:txBody>
                    <a:bodyPr/>
                    <a:lstStyle/>
                    <a:p>
                      <a:pPr algn="ctr"/>
                      <a:endParaRPr lang="az-Latn-AZ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az-Latn-AZ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İnformasiyaları əlamətlərinə görə təsnif edir.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1388">
                <a:tc>
                  <a:txBody>
                    <a:bodyPr/>
                    <a:lstStyle/>
                    <a:p>
                      <a:pPr algn="ctr"/>
                      <a:endParaRPr lang="az-Latn-AZ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az-Latn-AZ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İnformasiya resurslarına nümunələr göstərir.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4449">
                <a:tc>
                  <a:txBody>
                    <a:bodyPr/>
                    <a:lstStyle/>
                    <a:p>
                      <a:pPr algn="ctr"/>
                      <a:endParaRPr lang="az-Latn-AZ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az-Latn-AZ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İnformasiya resurslarını əlamətlərinə görə qruplaşdırır.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20175">
                <a:tc>
                  <a:txBody>
                    <a:bodyPr/>
                    <a:lstStyle/>
                    <a:p>
                      <a:pPr algn="ctr"/>
                      <a:endParaRPr lang="az-Latn-AZ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az-Latn-AZ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Təbiətlə əlaqədar informasiya resurslarının əhəmiyyətinə dair nümunələr göstərir.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21429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Dərsin təlim məqsədlərinə nail olmaq dərəcəsini müəyyən etmək üçün  cədvələ qeydlər yazılır.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Багетная рамка 9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  <a:effectLst>
            <a:outerShdw blurRad="190500" dist="152400" dir="3000000" algn="ctr" rotWithShape="0">
              <a:srgbClr val="000000">
                <a:alpha val="27000"/>
              </a:srgbClr>
            </a:outerShdw>
          </a:effectLst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z-Latn-AZ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  tapşırığı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2214554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dirty="0" smtClean="0">
                <a:latin typeface="Arial" pitchFamily="34" charset="0"/>
                <a:cs typeface="Arial" pitchFamily="34" charset="0"/>
              </a:rPr>
              <a:t>“ Araşdıraq - öyrənək “  bölməsindəki  tapşırıq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3429000"/>
            <a:ext cx="8077937" cy="2914746"/>
            <a:chOff x="357158" y="3429000"/>
            <a:chExt cx="8077937" cy="2914746"/>
          </a:xfrm>
        </p:grpSpPr>
        <p:pic>
          <p:nvPicPr>
            <p:cNvPr id="3079" name="Picture 7" descr="C:\Users\Shaka\Desktop\Untitled-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3571876"/>
              <a:ext cx="3286148" cy="2771870"/>
            </a:xfrm>
            <a:prstGeom prst="rect">
              <a:avLst/>
            </a:prstGeom>
            <a:noFill/>
          </p:spPr>
        </p:pic>
        <p:pic>
          <p:nvPicPr>
            <p:cNvPr id="3080" name="Picture 8" descr="C:\Users\Shaka\Desktop\Untitled-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70" y="3429000"/>
              <a:ext cx="2791525" cy="25938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Багетная рамка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1000108"/>
            <a:ext cx="4643470" cy="769441"/>
          </a:xfrm>
          <a:prstGeom prst="rect">
            <a:avLst/>
          </a:prstGeom>
          <a:noFill/>
          <a:effectLst>
            <a:outerShdw blurRad="215900" dist="152400" dir="3000000" algn="ctr" rotWithShape="0">
              <a:srgbClr val="000000">
                <a:alpha val="27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z-Latn-AZ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RESURSLAR :</a:t>
            </a:r>
            <a:endParaRPr lang="ru-RU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500306"/>
            <a:ext cx="7072362" cy="2800767"/>
          </a:xfrm>
          <a:prstGeom prst="rect">
            <a:avLst/>
          </a:prstGeom>
          <a:noFill/>
          <a:effectLst>
            <a:outerShdw blurRad="215900" dist="152400" dir="3000000" algn="ctr" rotWithShape="0">
              <a:srgbClr val="000000">
                <a:alpha val="27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z-Latn-AZ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5-ci sinif “</a:t>
            </a:r>
            <a:r>
              <a:rPr lang="az-Latn-AZ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İnformatika”</a:t>
            </a:r>
            <a:endParaRPr lang="en-US" sz="44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az-Latn-AZ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.informatik.az</a:t>
            </a:r>
            <a:endParaRPr lang="en-US" sz="44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4400" u="sng" dirty="0" smtClean="0">
                <a:hlinkClick r:id="rId3"/>
              </a:rPr>
              <a:t> </a:t>
            </a:r>
            <a:r>
              <a:rPr lang="ru-RU" sz="4400" u="sng" dirty="0" smtClean="0">
                <a:hlinkClick r:id="rId3"/>
              </a:rPr>
              <a:t>http</a:t>
            </a:r>
            <a:r>
              <a:rPr lang="ru-RU" sz="4400" u="sng" dirty="0" smtClean="0">
                <a:hlinkClick r:id="rId3"/>
              </a:rPr>
              <a:t>://liubavyshka.ru/</a:t>
            </a:r>
            <a:endParaRPr lang="ru-RU" sz="4400" dirty="0" smtClean="0"/>
          </a:p>
          <a:p>
            <a:pPr algn="ctr"/>
            <a:endParaRPr lang="ru-RU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Багетная рамка 4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357430"/>
            <a:ext cx="84296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z-Latn-AZ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Diqqətinizə görə </a:t>
            </a:r>
            <a:endParaRPr lang="en-US" sz="48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z-Latn-AZ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təşəkkür edirəm.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18.rimg.info/5c796dadfa4ee4c309cb58fd7a6555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1581150" cy="15811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471488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latin typeface="Arial" pitchFamily="34" charset="0"/>
                <a:cs typeface="Arial" pitchFamily="34" charset="0"/>
              </a:rPr>
              <a:t>Bakı şəhəri 318 saylı tam orta məktəbin informatika müəllimi Mirzəyeva Nigar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Багетная рамка 2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803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214282" y="285727"/>
          <a:ext cx="8715436" cy="637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893"/>
                <a:gridCol w="5668543"/>
              </a:tblGrid>
              <a:tr h="2647957">
                <a:tc>
                  <a:txBody>
                    <a:bodyPr/>
                    <a:lstStyle/>
                    <a:p>
                      <a:endParaRPr lang="az-Latn-AZ" sz="3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az-Latn-AZ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Dərsin məqsədi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az-Latn-AZ" sz="19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İnformasiyaları əlamətlərinə</a:t>
                      </a:r>
                      <a:r>
                        <a:rPr kumimoji="0" lang="az-Latn-AZ" sz="19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görə təsnif etmək. </a:t>
                      </a:r>
                    </a:p>
                    <a:p>
                      <a:pPr algn="l"/>
                      <a:r>
                        <a:rPr kumimoji="0" lang="az-Latn-AZ" sz="19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İnformasiya resurslarına nümunələr göstərmək.</a:t>
                      </a:r>
                    </a:p>
                    <a:p>
                      <a:pPr algn="l"/>
                      <a:r>
                        <a:rPr kumimoji="0" lang="az-Latn-AZ" sz="19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İnformasiya resurslarını əlamətlərinə görə                      qruplaşdırmaq.</a:t>
                      </a:r>
                    </a:p>
                    <a:p>
                      <a:pPr algn="l"/>
                      <a:r>
                        <a:rPr kumimoji="0" lang="az-Latn-AZ" sz="19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Təbiətlə əlaqədar informasiya resurslarının əhəmiyyətinə dair nümunələr göstərmək.</a:t>
                      </a:r>
                      <a:endParaRPr lang="az-Latn-AZ" sz="19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616336">
                <a:tc>
                  <a:txBody>
                    <a:bodyPr/>
                    <a:lstStyle/>
                    <a:p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Anlayışlar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Resurs, informasiya  resursları,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internet</a:t>
                      </a:r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az-Latn-AZ" sz="2000" baseline="0" dirty="0" smtClean="0">
                          <a:latin typeface="Arial" pitchFamily="34" charset="0"/>
                          <a:cs typeface="Arial" pitchFamily="34" charset="0"/>
                        </a:rPr>
                        <a:t> dünya informasiya  resursu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44962">
                <a:tc>
                  <a:txBody>
                    <a:bodyPr/>
                    <a:lstStyle/>
                    <a:p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Dərsin</a:t>
                      </a:r>
                      <a:r>
                        <a:rPr lang="az-Latn-AZ" sz="2400" baseline="0" dirty="0" smtClean="0">
                          <a:latin typeface="Arial" pitchFamily="34" charset="0"/>
                          <a:cs typeface="Arial" pitchFamily="34" charset="0"/>
                        </a:rPr>
                        <a:t> tipi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Deduktiv</a:t>
                      </a:r>
                    </a:p>
                    <a:p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700741">
                <a:tc>
                  <a:txBody>
                    <a:bodyPr/>
                    <a:lstStyle/>
                    <a:p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İş</a:t>
                      </a:r>
                      <a:r>
                        <a:rPr lang="az-Latn-AZ" sz="2400" baseline="0" dirty="0" smtClean="0">
                          <a:latin typeface="Arial" pitchFamily="34" charset="0"/>
                          <a:cs typeface="Arial" pitchFamily="34" charset="0"/>
                        </a:rPr>
                        <a:t> formaları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Bütün siniflə iş, qruplarla</a:t>
                      </a:r>
                      <a:r>
                        <a:rPr lang="az-Latn-AZ" sz="2000" baseline="0" dirty="0" smtClean="0">
                          <a:latin typeface="Arial" pitchFamily="34" charset="0"/>
                          <a:cs typeface="Arial" pitchFamily="34" charset="0"/>
                        </a:rPr>
                        <a:t> iş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79366">
                <a:tc>
                  <a:txBody>
                    <a:bodyPr/>
                    <a:lstStyle/>
                    <a:p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Üsullar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az-Latn-AZ" sz="200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Müzakirə, beyin həmləsi</a:t>
                      </a:r>
                      <a:endParaRPr lang="ru-RU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470162">
                <a:tc>
                  <a:txBody>
                    <a:bodyPr/>
                    <a:lstStyle/>
                    <a:p>
                      <a:r>
                        <a:rPr lang="az-Latn-AZ" sz="2400" dirty="0" smtClean="0">
                          <a:latin typeface="Arial" pitchFamily="34" charset="0"/>
                          <a:cs typeface="Arial" pitchFamily="34" charset="0"/>
                        </a:rPr>
                        <a:t>İnteqrasiya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Həyat bilgisi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2702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Resurslar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İş vərəqləri,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az-Latn-AZ" sz="2000" dirty="0" smtClean="0">
                          <a:latin typeface="Arial" pitchFamily="34" charset="0"/>
                          <a:cs typeface="Arial" pitchFamily="34" charset="0"/>
                        </a:rPr>
                        <a:t>ərslik, İKT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Багетная рамка 3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71736" y="214290"/>
            <a:ext cx="3857652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z-Latn-AZ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MOTİVASİYA</a:t>
            </a:r>
            <a:endParaRPr lang="ru-RU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928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      Müəllim şagirdlərlə salamlaşıb dərsə gəlməyənləri qeydə                                    aldıqdan sonra sual-cavabla sinifdə fəal mühit yaradır.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43050"/>
            <a:ext cx="9215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       Müəllim: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       −Uşaqlar, gündəlik həyatımızda nəyə ehtiyacımız olur?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       Şagirdlər: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       − Qidaya, iş alətlərinə.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       − Enerjiyə, pula.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       − Təbii ehtiyatlara.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       −  İnformasiyaya.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4286256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Müəllim: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− Bütün bunlara birlikdə nə ad vermək olar?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Şagirdlər: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− Ehtiyat.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− Vəsait.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   − Resurs.</a:t>
            </a:r>
            <a:endParaRPr lang="ru-RU" sz="2400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Багетная рамка 3"/>
          <p:cNvSpPr/>
          <p:nvPr/>
        </p:nvSpPr>
        <p:spPr>
          <a:xfrm>
            <a:off x="0" y="-24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956" y="3017756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Müəllim: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─ Bəs hansı resurs belə xassələrə malik deyil?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Şagirdlər: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─ İnformasiyalar.</a:t>
            </a:r>
          </a:p>
          <a:p>
            <a:endParaRPr lang="az-Latn-A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az-Latn-AZ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az-Latn-A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az-Latn-AZ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646" y="302574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Müəllim: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─ Bu resurslardan hansının forma, qoxu, rəng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kimi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əlamətləri var?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Şagirdlər: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─ Qidanın.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─ İş alətlərinin.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─ Təbii ehtiyatların.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012" y="4619348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Müəllim: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─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İnformasiyaları haradan alırıq?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Şagirdlər: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─ Kitablardan.</a:t>
            </a:r>
          </a:p>
          <a:p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─ İnternetdən.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36" y="857232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071678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600" b="1" dirty="0" smtClean="0">
                <a:latin typeface="Arial" pitchFamily="34" charset="0"/>
                <a:cs typeface="Arial" pitchFamily="34" charset="0"/>
              </a:rPr>
              <a:t>İnformasiya resursları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n</a:t>
            </a:r>
            <a:r>
              <a:rPr lang="az-Latn-AZ" sz="3600" b="1" dirty="0" smtClean="0">
                <a:latin typeface="Arial" pitchFamily="34" charset="0"/>
                <a:cs typeface="Arial" pitchFamily="34" charset="0"/>
              </a:rPr>
              <a:t>ədir və onları bir-birindən hansı xassələrinə görə fərqləndirmək olar?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642918"/>
            <a:ext cx="5572164" cy="923330"/>
          </a:xfrm>
          <a:prstGeom prst="rect">
            <a:avLst/>
          </a:prstGeom>
          <a:noFill/>
          <a:effectLst>
            <a:outerShdw blurRad="190500" dist="215900" dir="3000000" algn="ctr" rotWithShape="0">
              <a:srgbClr val="000000">
                <a:alpha val="27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z-Latn-AZ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Tədqiqat sualı</a:t>
            </a:r>
            <a:endParaRPr lang="ru-RU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Багетная рамка 1"/>
          <p:cNvSpPr/>
          <p:nvPr/>
        </p:nvSpPr>
        <p:spPr>
          <a:xfrm>
            <a:off x="0" y="-24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728" y="571480"/>
            <a:ext cx="6786610" cy="830997"/>
          </a:xfrm>
          <a:prstGeom prst="rect">
            <a:avLst/>
          </a:prstGeom>
          <a:noFill/>
          <a:effectLst>
            <a:outerShdw blurRad="190500" dist="215900" dir="3000000" algn="ctr" rotWithShape="0">
              <a:srgbClr val="000000">
                <a:alpha val="27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z-Latn-AZ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Tədqiqatın aparılması</a:t>
            </a:r>
            <a:endParaRPr lang="ru-RU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143116"/>
            <a:ext cx="67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i="1" dirty="0" smtClean="0">
                <a:latin typeface="Arial" pitchFamily="34" charset="0"/>
                <a:cs typeface="Arial" pitchFamily="34" charset="0"/>
              </a:rPr>
              <a:t>Tədqiqatın aparılması üçün müəllim şagirdləri 4 qrupa bölür.Hər qrupa  müəyyən tapşırıqlar yazılmış “İş vərəqləri”  paylayır. Şagirdlər iş vərəqlərindəki tapşırıqları həll  etməyə başlayırlar.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Shaka\Desktop\smiles_4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72074"/>
            <a:ext cx="2857500" cy="1581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Багетная рамка 1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1995"/>
            </a:avLst>
          </a:prstGeom>
          <a:ln w="34925">
            <a:solidFill>
              <a:schemeClr val="bg2">
                <a:lumMod val="10000"/>
              </a:schemeClr>
            </a:solidFill>
          </a:ln>
          <a:effectLst>
            <a:outerShdw dist="25400" sx="1000" sy="1000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42" name="Picture 18" descr="D:\ANA\prezentasiyalar\0_245b1_66ac294b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AutoShape 2" descr="data:image/jpeg;base64,/9j/4AAQSkZJRgABAQAAAQABAAD/2wCEAAkGBhMSERUUExMWFRUWGBYaGBUYGBoYGhgaFxcXHBwVGBkYHyYeHBolHBgXHy8gIycpLCwsFx4xNTAqNSYrLCkBCQoKDgwOGg8PGiwkHyQsLCwsLCwsKiwsLCwsLCwpLCwpLCwsLCwsLCwsLCwsKSwsLCwsLCwsLCwsLCwsLCwsLP/AABEIAMIBBAMBIgACEQEDEQH/xAAbAAACAgMBAAAAAAAAAAAAAAAEBQMGAAECB//EAEIQAAIBAwIEAwUGBAQFAwUAAAECEQADIQQSBTFBUSJhcQYTMoGRFEJSobHwI5LB0TNicuEHFVOC8TSywiRDc5Oi/8QAGgEAAwEBAQEAAAAAAAAAAAAAAgMEAQAFBv/EADIRAAICAQMDAwIFBAEFAAAAAAABAhEDEiExBBNBIlFhMvAUcYGx0SORoeEFFUJSksH/2gAMAwEAAhEDEQA/ALYNBIwa19mYdJrdrXLRK60UqOWcVuh0oJvkCYdxFaKzTEXge1cMq/ho11HwB2/kW5FaOoIpmWSsa3aPlW/il5iZ2n4ZU/aDi7oBtdASJCxLHMSF656z05Uu0HH7wHu71gkWQnvEIIZlALl3HTwbfXHerdrOB2nzgtmG6gwYIIziZFJr/stecFHvSIUM22Dcj7rkGSo9evKvOyXKbfvx8DNLSErapbLs2mAaEY7mYhVLBRuG4/ADEjrk9IqCwdQ7bDcZ2UEEgQCCqifQ7jnaJ2Aid1W657OI24FAFIEgCMjkR2gYHz70b9jVUZVWJWBBIjBA5dp/Klvp2out2buAcF07W7O28s7meJA8YiRu2sQmBM584mqpxf2gtWbre4Yg3RdL21c3JCsPHBJhmTc+YhVAiSKd8TV9Iq3btv7QhkqrHalkAj+FE+Lw7pcjJblivNbHFg+oe6/vFUglSAp8ROQpgQpzGMUOLpt3KXtwrBc3wWHiPGdTqDttp7u22xhddtpZFhiSW5cwxIAMd6c8M0SsbQZbnudzIbq3WVGCR4iZJYO/KIw23nyr2g0jpDMr3kuhZCZYM48DTy5ggZgwQYonivtEXQWNps+IKASVhFyGeRBOWJPeD0opQf0xVL3MUn5HHtdxL3dpURTb3rBAaDtkAAECd0ZJ5dM9UnALSvf3i7cPulLsByOxfhYkjmQ5mOvlS7XXHDFbjM5UmSIKqWS3EE8yIIz5YmhrWuewSELIrtlSSN3w7Z8/36sx4koaU+THJlyOg1OqjUWibageFm8J5ZhRMmTg+QzVV4ppL9kguzIQfxbsxORJmau3C/bG6Qq+72oECltnNwqhmwQBErjmccswlTgn2i5ea5c2WRaWRMhCFG2CcEiMweZ5mpsWSUG9dKKDlvwI7moNy3vDHwjHxLPcTOY86tXsfY1C2zd3MF2TLwwVBu8WefWOpiq9x7hbW7lu0GKrstgpJIQlZI9JLH51ia+773T27l2LNtY2iYCHxmQMluXMY2jGKdkx93FUeOf09gE2mG6id1xwbjrccN4slQJ2jHI5JgfnFR6Bjcue7LwzXCgEsSCIkEAEx6dQatPEbGmNh/db2bb/AAwpYm40Z2iIkjEj8oqmXrCKNyjawgiTyMzG0zPWR+zLgmsiqSfsG7QXZ1dxZl56QWz5c8mKlscSup8LNMzPOJEdcULbIdFDjImGGSASMgHE4qO+ht3DbsO16Q29yIA3MdpAOFOwAjzJotEZSaX+jLY2PGbwce98YM4fEhomG6DA9KO4JYd3JI220G55bfug+ACfhjvnl6RUizlhaLMAAxyN0HaCRIyB19Kl4Hq2sG8UM70YEkg9fCRPmQIE0c+nTg9L3o1SrksGrIRma4dqQrIQSZJInee5CuYFI11RZt8tsLchPf1qPQNteXXcD9wkx5c55cs0wXXoPAbfPr2k/wC9AouHp5+TLbAhxEkt4tniMBmO445R3qQ8PLvatBnbcC0FmAxzYx6xQPFOHMrzyjkex7UXwvTXLyF7t4W0SUZiD4tzbhbEc+S4mfUU949K1xex262Y61fDzbKgOQIIaDACxmCTJaCefaqzrNVaYxaa8G3ZZnBBUfhAIz1oq6VJYWnLhVJJIMmJmInn3NCnTgXMHwEgk461mBaW7+/zAlJsacM1TbT4m+Lv5DzrKD4cx/iCCNtwj6Bc8u0VlNcEVQvSj0tbA6GujbI+9WrbVOiVUs+wDx7nKE96ItMaksWZ6UYum8q55og9tgVy6Kga5TNtJ5UNc0QHQmh7sAtDAwamt3SO9F6fQD8Jov7CB92ax5IGqLF666OYNc3nDiJYedMBa/yiu9y9VpDmnsM0FH9r+AXbxS4l0fw7ZENPiJYgKMYndB74nAoXTcBRVMDfqCVtoxQbNzruJVBjwgAEjq5+V1vopOMUE1hbFo7VWQHI3NHx7ySWM82Yme9S58yjpX6C5Y64KRf4QmktKLbkvbDm4m4BLTvKxBG52VGKlgYHTrKHTcVV1ZL6s5RIRiYhJkATBGeR9O9G8Z4M1i4l66AweWYKSqpLAczk/Fy8xz6p+K3bzANcI+BF3HBKhjtkc4xOOkVVil3N75FW4h9k2LV8XdjXgd77Z3fdeAZ5zMmZgAdsz8O1FzUX0S8bVubgZiFGCVJBHQtEAZxIPeQbpTZ/CjbG088QoOJznOetPOHcI3WlcMVAX4xEqonwbjnMkR6dBWuFRvzxZuhnoGl4YlmzsQQokxO7n3Jrz/ivGLp1fuAjKsOXVYJuLBKQCCB8KjyzVg45qNQ1tFsnIQPtXBVY5kRJkbsdAOtUPWcNv22d9vjEAsnJQ24Nugc2ErPUAnqDXn9D09ScsjtmzfhFuF0ayy7i0huEqFjmI2qW3x8O4PEGfDnz44T7NWltm9rV8QMKGJECTzC/EST50g4J7TNasKtlQLgcly2VKwAoieuZiO/WrhwW/eu2t95UNzcHtjkIiNzc+ucZyK7qceXHFpelX77nRpiXWvLbFti2BtW0gBB8THBPTJkjz9aTcT0r7ykEkGPKRgx5SD9Ksus0igkm4zsYJ3HkIx+pjyiqzqrzJdZhjbgxyg4n8x867Andx5Bl7Eti3/DVMKE3luu4mSTIyIAA+VCNxZWutCqm6NoU4heQjryOZzNGcN4cdTgF4kAt91fef6cjrOKd8E9htNva5db3ssAA0oEz4cTJJxE/TNHLJCGp5OfhHJN8CW1p96MfCMncTgEELzPyqu8Q0LLcHuyrB4IKkMRH3RHKe1XfU8Bue/cWFAtrIuLcYbsz8O2ecSJ+uKqdnTbLgvbgVthdw3GVCsQVGAZgHFN6aelt344/YySItXqTaIX3R3vt/mIWIA5Ajn1qfW++ZSQAZXIjlPPzwCPWDW24mL5ZkO66GBWRECcAfKRUi2rysqp4nuETAkzBwAByAjMdKZfFpKXz98HBnDeIW7yiy5BeIU5BYD7p/wAwjHUx3qA2/csZEhgRPOCAYIHLceU9iYjNegafh1jR2gfdhDvVQ+1XvXWeT7q2dvxYBjkB1EGK3xsC8rMihHVsqxxEkBg3L9ih7yT2WzGp3GnyV8cP8AFsPJPxfCGzuAnlgDl5eVc3NMIRW3JDNlsSCMefMemTWaS3dPj2oyq0NMeBm5Q3p91eciZio9anN5O7qTHLlHp/amKXq0tk9D3g+ptshJMZgSjA/CvaZ/L0rKWcNtMUJ3EZ/oK3SpY1ZZBvSj1e1o/KiAhHIUGvGh2qROLA85FJ1MrcQpbh7VPZu0J9vWMMJ8x/at6XiSkEOmQTBXkw6MJyPQ/nXamDpGS31ohbtulDalQCRy86Fbi47VlnaLLMHXpWmueVV63xmiF41PU/SuszttDG4fUUqbVzcZAGO0ZIGJMQo7mM0Za1SNzetsqAYaMz8z1rtTRzixU15DtOZPny54P0NVz2r9pxbtABvCX2vIDSpVhKnlhiJ5wR2pp7RD3irb3QCcsOXy8z50hvcCsODZdwxUKdwLAoxIJAU4IInMmP1DDNzknInlcthDwH2T+122N2/uVQFViSxB5ssEABfFOQelMbPs0UuX3ulX3BAjHMKh8OAMEBUwMc6sWitWbQK2wFBjmSeSgfoBU93V2SIcgjyBq/uPhcBLCl+Yh4holu29wQLuM4ECR1GOoilPs1qmX3iAAkTHhE+KBzI7QPmautzVWnRlUGYkfL/aqDqm91qGjk0jGMz/eK3G3biHJUrLrb13u7Jku77HIbMuc4U5gCQASAO1UNNRftKLlq6UZmKGAoAhcFjOJDMufMzjF+1OiAC7gSojwgxMER+lULjb7W8IGCTyA9eWY5/Wp+lf8AUdeROTE+QD2YsN9oRYJG5A3yIknGY+lXfVzba5d3sbxVkRFICKGJZRkfdC7ifzwKqvs3eb3p92QhZTLvkIF8TRPkIo7iurXwldrK4uKo5li20M7ZENOB6VR1EZZMq/ISuDi/p7T2m2uk+7UkoY3PkBQGyFESSf7UoXhFx0NwDctsoHAOYPUT6H6ijtHY23hb2gkNtKk4mdpEzEjJBzkDFM+I8CNqwBdR3DMwe2H2gDo0gGR4QfIfOslPtyUU+Tqsk4fxlVVrVr+KLw3WSkTljLMPiDbs7SMEYxTa5xO0l5buo3C5cYKFQEKCi25e4CwxLx28NVj2C9ngL1xxdhglwKhGfEpXJPUeQ6U+1diwtzTX0zbt7gzDM7BtAAPNgc+cgiaizLGsrS3/AJ+0gldBPEby6Em4ym41yFZkJG7JO47s7oMT8sVQPar3CXStpHCEI0FgVMjcCD8QkHv3q5+0vtf72wDprhVi0MGUAkFCcTOMQSKrWr4Qzki46LdwNsg7iF6nvTekrH68mz9r/wDgM99kKuBAveRbO1Fwbm5lBAnMbj4jHIDNXfgen23X92ffOwT3bL4CkTu3cyGyDgxEzyzQtJwl2uBtpIVj4gJLbYkTMY/rXoPs9wy9piPfIyhmEwwZnkloEHAG1Zz8qPraXD8fqDAb6lLxRfeg3DZ3bFm2SO9w3CZiJ64j0qvazjNl7FsC3bYXVJOx4KkE82X70EYPU5rPaf2i3oVtggHcp6YiIx0IJpBw9LfgDDwghuZGeojrOMeQqPDjlKHdy3fj8gpNXSJrvC7wSAjLbgN2AkAzPVs9MigNRfbaoI7gk5mInp61duCai5qDd37m8Mg5gQzeEdB8RNK9dp0VArISyjBPnz+uadHNuk42wu1cbiD8LIZJ8/6CsojQ2wF8IgE4HyFZT3+ZbCD0o9AfT2Y+HPlNLL1vPIxTa3pD5VIdEOoFecpNFOwnsMnUGmWku2+xqf7NbXnFdfwo6VrmzNmcHUCQZG2crt5j15g+fL9aibilndCoCTP5c8xGK795a7TXQCH7g/f/AJrlP3M0kB1ZbChB6ZIqD3Ln71GDZuhQocrA9Ac8ucf1rqxoILGQCYHhESBMY6HMHPQUWoy68Aa6J/Ouhwxz/wCaYWtMVEby2eZ5x2nrWzb867VR2oWnghPMxUKezttSxLxuifkIpo9ofioS7p170eszTYOeD2vxmg+I6C2qHaC57TH9KKuKO4qFlH4hRrIzXAA4ToirKzdT8MwVmRB6ER5Ui4/ogLwI6kEfUHNWeQDM/lS72i0/8a32JEfUf0NNjkeqwHCth/xoQuO1eZ8esneT++cV6fxwCP3515vx5znzMD9/Og6VtZNjGrgwDhmh3IzHkOXmZ6+VdIkSYE+f9POaZcPvomlzlmkfmf6Gg7ulgSTBOY8u1eprbbsinClaCdBpNz+8JLQTnlLc+YyYrnV8XuXA4DvltxDf6h/hgnw9FzUF3VE2isbSIiOZgidxyYiTA70Fw/dLMrHxDb/oyuQecwP07VK8cpTcpfohV+C3+zuoQJdubVF1ZtqWYSZAgZ7FlBzmmev4a1vTAM1tmDFzICAFiD4D2XPTIPSBVE0emUMFu+NVODjcdwktPUnH08qtGq1xZES6QwUkePDsOUiBgjGTgzyqbJ0cpTUk9m7a+PgfjWpCldIHm66DYrGbajmSJLT3yKg4jwBwp2wJgrncT129yRkzFP8Ah1hVfbMrcU7Seb8o9CApWJ5mkGu4fcGp2rucnksFsQRIGcfpT443rqDo2eJJGcJS5p1YgS0yAfiBjoOWYH8tPl4wHti3sb3z7d7biVYKVJdgSY6jaBBgTNA2ltkq2dyxhpG7qd0nwxB5SD86Z6SxZt2C29XulGG1VIkdfEw+IDGKVnik9T39znjUKE/FrABuPbygLeLbhQSQBzOPWlt/SpaRDcJa4vi2gTyPhgRPU1OdoDZ3AxEYG3I8U+IGYwK64pcLC2Au5iCZBILYEz3gn8uldGL2h/cRV8Db2T9obgsXVVQMkgtI3RyVBEMekY55ppx/RblW6qkBlkg8xPMeoNIPZnVG3kqfCJU5MYkKCTCz+nrVp9ntQ1+3dDKQNxYHPN/iXPOPCfnU2SPbyvStijC6dMQcNG1Ijr/QVlMreniR5/0FbrXlvc9BR2G32gfiP1rpWHc/WlA1Bk46mp7d9u1K7Y5ocK6dqkUp2pfYM86Y6a0O1A1QD2JBbkeFROOfTzqaxpnK+KFMn4eozETMdDRent0Ytml9zwTTnQusaRgIJDEEwSBPWPnGJqRrLd6a29HNY+i8qboyPemL70UI3st+KozYPenD6eozZHak9yuRiyJiV7A7moLlhadvpx2oW5pf8tGso1SQmuKvYUHcvQeQp1d4ce1BXuFHy+tNjManEVXdUfwipeKJuFhu5X8yP64qW5whvKiDp/DZU5h1/wDfNOjJAZarYn462K864w2fnXoPHeR/fSvOuOXIJ/L9+gpvTr1oTfoZvhVvHwyJEjpzNMdcgKnwyR863wmyBaU9x/U/3op1WD3qqWRaw44ax/mVtpbxRtAjy+v51BetSdqDbgZjHMzmPSj9VbYBAYABnsf0zy/OgRvZ8HDHAPIzgGBk1bHfdHkyjTom4fo2ulQDMGCQOWJzj8wDFWq5bVlYlpyCSAGIIHMkwACZxPapeA8Ge3YYqYZoKmSCefiAMfWDzNIeIah7QcIWKMIecGTyE/Kgm23SL8MFji5SCU4iqJ7t1DorGWWAw3EkNuBjce3+U5o3UcKJNq7cDPYMS4BPgb7xI7SDntVf4VrFO/kY+4YzPL06ZHnnvcb+svtYQvccO4YratAItu2CQC0QckYzmZ5CpczeP1ICcvTsIeK+6sPbXaysFkk5Rxug7Z5Ef3xynnV3VtrKK3u2AVeUMWbc8DnJAH18ooz2r2MbYN1XYIoOMFWyFUDJAwJ58pyaTaHhvvNGXEKVu3NpyPCoGPXHalz0Z/6j28fD+SNKW6QAqRL/AALLFVOT4YIkepjPY9qtug0kWEdwouXAdo5bVPUluRbHYRHnVWt2gXUPkRLdznkae6ziw94hYSqEEiYmMwfLlTMuO6USjFHSmxhe4VctW4ZhPiuMFYAKPCJJjzjHeK79mddtvW1cQGlFk8t8Zg5zCflSjR6o6x3YkwwIYAkbQCCojqpC/UVD79bd1SsjZtABMzDCJnzHTsK8/JjknUuQG2nqLrqtKA7SOtbphxBNz7hyYA/XNbqc9WLtFcVZJo3T6OaS2+IiTB6n9aPs8RH4qOUZFLhtsWDTaEUys2AKr+n4iO9MLXE171LOMhEsch0go/S25pLptYp5Gab6S+KLpqWRajz88WhqiVt1rm3ckVt3r6ladJCAahBQbkCitTdpfcvgV871TWrYoxxbObl7yNCvqfKuL2vHLdmgb2s86RGJ6EMYTd1w7UDf4oB0oPUawdSKWanU1VDENWIYXuN+Qorhlz3gVuzj8j/vVUu3qs/seQbZ8nH/AMao7airMzQ0xN8f5GvNuNmT++1eke0Pwt6j9BXm3F/i+tN6ZetE7+gb8PuxaT/SKmuX4BMchQGj1YCKJHIVP9ozHenvG9V0UuaUFuA6myXl3fYrRjmeXf0qC3fAcMqjwRjnMCOR+VFX7oYncp2jkZiflUWsQCCoiYHL8XKqU62PMyQX1JjhPaJ7itGHzyntJIJGDEZ6n1pJr7xwGmAwnIDTGfljFc6TUbT42KpglRMtiQPSYqVrUgOdqqdx25YzJg7TEifWuap2M1uUabBV1C+NhIdoCiAZIPWRgdIPOrZwLi7PZSd5LHbduMYjxkKoJ5mGkjsaqa2wJJhS3IQYHbmf2a3bvygtruBDbiwnccdhHbz9azJijkVNC/KbDeO22DktJgKFHbZiBTjhdw/8vBiJe4M/ITW/anS77du6vK4oJ9WEn8zUunYfYEAMkM+713Ex9IqV1oXvYyMEpWis2m/iknpWPcLTGepB/ucedRN8R6SfyFZpdI7Hd0J59pHKrHUd2L1Uh37IaPZf+KWdHESIwJ/Ij86Te0DxcI6Ak/PlTz2btFdSkgxteBnntMsPWDjlmkftCs33/fUVOmpZr+DZV29j0v2d1XvtJYYGYQIZ5yhK5+grKqPsxx+5aslUErvJ/If+fnWqhydP6mUY8vpRSr2vIdoJ+Jv1NdrryeZpbqT43/1N/wC41wtyK+iSVHn9x3yWLTa9gZDH5GmdrijHmxPrVTs6qjbOqoJ4oy8D4Z2vJdNDxh1wGIp3ovaG4vJzVC0+rphb10V5+TpV7FSnqR6Hpvay4PvVPc9sXI5156nEfOuzxHzpfZlwBoiWbW8ddvvH60s1PHLmIcyOWe9JL3EZ60Dc100cOl90HqUeBueNuG3bpPnmh7vtRcUzuny6Uiva2lmo1dWR6aHlCZ9S1wxxq+Nu7bic1EvGLg5Mf1pE2prX2iqdEEqok78ruxzqeJs5kn5dKv3/AAqu7kvjs6H/APlv7V5P7+vVf+DObN9u9xR9FP8AepurpYmkFjyOU9yxe0Tfw/nXmfGUIM9CPpzwfoa9J9oRFr1JqgXArXhvBKYDD/LJmD3zI868zpfqL5r0bCC05Zgo5kxTS8SttASQ22R8/M0Tf9m1taoOj77JkrIzBEZPcGu9bblJIyqwD/UAelelLIpyUURRhJvczR3gLhR8qQADjnHX51oIPfgERuEAEzmZX8wKC02mZQHcQPXMd47UReTcwfnlcxgZHf0pTrUY36jjjw93qCAOQA/Ktf8AMPCTGAAJwM9APLn9KK16Nf1D3FHh3flXOqsEKEKLz6iTgHP5D60ag5RWxzVtsXAE7SwEYHy7+tT7kt5DEzMxg8zyPaKL0vs5eZQWhASY3cjHMD07HuKacO4HYW2bl47yPuD5RjqfWulNLZmQUpOkNkAu8OtlcwCP5SYnzwBSfST7tkHUSB5/s1YOB6i3c01xbabNjHwkzE5k/vpVeueBv32qFXqcfkuXG4o1C5MdJ/tXFnVuh2DlHKM9OXnNF6RvGCTicn65zTDVa63bbcRuPPAAp2XKo1GrZLOLbCPZzTMdXbaDGxieeJRoHy3Ur4rZ/wDrG5RJ5+VG+zHEDd1imTthsbpyVM/3oXi+m3ao7jtVphjME5HP161PHU5/oMSuP6k+i0yAHxfePWO2InFbqThunG0gJvhiNyqSCQB5VlTz7up7MfGG3B5hrX/iP/qb9TQ5er1e0dvcZs2zk/dHetLorX/RtfyiveU9jzni35KOLxFT2tXFXZdDZ/6Nqf8AQKlt8PtdbFv+QVndrwEsD9ypWddRycQqyporQ/8AsWv5BRljQ2v+hbPoi0qfVKO7RRDp5vhlQHEa23EPOvRtJwC2y/8Ap7U9jbUfWt8S4NaTA09r521/pipv+o47rSP/AAmT/wAjzJuI+dR2rxdgoIliAJ86u1zS2pP8G1/+tf7VAbKLn3KAiMqqgjzBHKq49Ta2RPLp5J7yKJqtQVYqeYJBoJ781fNPoAoLXktNuJK+BXf0bl9a7+yWv+jbH/Yv9qNZr8CZYH7nnm6s31f/ALNbn/Ct/wAi/wBqY8L9m0vEH3dtVk7mKjAEeXWYrpZlBWwFgb4ZQeD8A1GqJ9zbLAc25KPVjivYf+GvBm0th7bspdnLEKSY8KDaZAyIP1pZxHWpY0yratqoLMQsLBgwGI5E880u9k+OuLjbsHccCehj9R0xXnZcmXIraqPPyUwxRg6vcuXHULKFGT/sOdU/XaMLhTJEye5xH5x9RVu/5miy7AvyAEkDI7j0FCW/anQOdjo1k8gxG5f5lz06il4U09iickluVvQ3228pHSQew/uK7B5kgZ6dv3Bq06jhwcbrYt3E/EkHGe3IwxoJLQ6qqmfwjnM/rP1p0oyk7oTa8Fcv2ZkKs+mev+4+tdHR32XaRC9hAqx/ZTODiOXTH+2PkKZ6GwR0BoLrkxxT8FWOjuW7cKpjE9/n06mo9CCsG6rOVPhQDwkxzYxJAnp/WvRrFpfwxWX+HWckjaYOVwc+nX5U3vSrSJcWeW+0HHL5bcJA7NmRubGBywfhgk96RnV3hO8Egnpyx12iZPbOa9L4nwu0WGTtAI8ZUc468zHn3pHfSzbMpqbKdBAYsI7FQSMdqYpWt0gVBknsNp7ipfDqRItmGgHm3TBiCM/ShuLWYYT0kfrTb2Q2tc1LBt0qknxGTJ6vnpHyoL2iIBnsKklL+qyuC9O5VdRcIXHMEeXWt6Xg73WAfAHOSQMnEzH79KN4VqglySJ8JAjoTyI8xk4zTF7b2LlreY96NwYmTBOdxMEHl/N0NUZp00lz98CHXI04XprekR7gAVliIPPeBzJyue04MTQmtuM0vO4MPDIwBMdRM8+v+0/EeIWrquHLBcDzHaek4pXq9aYVUWSFwRnAEzj1qeWeSSUFuF3NqSDuGG5tbaVA3HGFjAwAOlZQWg10pkSZPTzrKTLNlvgbGToDuWjJ5cz+tYtk88Vy2oyZXqfMc67XVHoPyP8AevT9SRnpJEtHuJ8x/apAIEY+QrrT38eIHp3Eeeal3pMHHzP150mc2uRsYojQnpnzg9aYWLbA8gJ6gEn6CoNOtucksCejD9T/AFo9FDQFNwGY+IR86kyzUtiqCaLNw4ObXhAPL4jGIySGJzSzjenJPiNsMcwGL/ouKms6e+uP47GBJUrMdt0eQ61zrzgC5bvIAABNwNnz7T3qRRrcxN6itXLYH3laOwoa9a6+EDHcfsU2vqgiBc7AD/eg7mptggM3XIJHbr51UuoUOQMleTixwgOMsqiCdxIiByziudRwoBdy3UYTGD1xjPLmPrSrjHF7rHaNxQTABEGIzg+S/wAtLbYuXSABtE+vXnkV6WOScNTZ5rnJypIsy8KkqCyif3NTa7VzdREAAG8D+YAMY6kfqKj0nCktAs7EuRgnuaX2+IhQWaN0wIiSo7fy/pUyyKS3e9jU2gu/eQKP/wAhAjBjxY9PH+XlVd0lt0Ny50LMT/3MBPnlh9aIu2zCi4doBkkyCRMwARjpHrRdrgLsRsJ27pgsBM52gTz8sc+sUbyJ8L7QThK03sSDiDbCSDt5zHKBmkerubmwJ/eKtOk0luCbh8IJ3E5AwOcGO/5TAFB8bXSAjaCFKCCDIkHA5ntiO/aTSscnGXB2bJCqW5WtJxK7aaVLLnmpg9JEgiOYqwaP2+uGBdFu5/rWSfPesHz5mkGqvIGgEGQpkjIJwRIEt1x9eVA7laT1npkmY5Ty6/vNXUpEsciWx6DofbKx73a1p7Y6MtyV5EyQQTEjoTVgb2wt28AZhTlS48QBAGwiTkA46V5twE7nAIOPvYz++U16DodAu0eEVB1GTQ6HRrwBa/21ulgFZtp/DbCdOXiBM0t1HtI5wSzc+ZJ/SP2atlvhKkZAro+zlo5IpH4pewS2PPdVrWcNtE7RuboYmCc+ZHy9KSfbnWAogmRI55FewaX2ftWmLxOCDygg5z6xSxfY63G4EDE9v2afDqNME2m7BnLU/Yi/4a2D9nvuxks6if8ASk//ACoL2oPiq7cM4ctjTbQIksT+k/QVRPahvFQRevJYyO0SPhFzTujWr9pAM/x+okTB8seUVDxH2htlLKlPftp2M3BJVkyFBIgyTtPbE5pJdg9QuT4if8vw85MnoAa70zJb3oxmSBzMsRuIlRkdO9OlgjHJ3N79hUptKvAz0zWn3vsa2GjYluGM9EknHI9CfKjtBpLXuwLgO7YxZt5EgEQgjqZkny6VIXRrVv8AgvbKwUc8idg8QiOZKnPeiTdJZbY2BdrAuUGVkEnkeuSKZN017hVHZp7gul4O1wbrdl1WYAiZgAFgeskefrWU3v8AC7iMQu3acjbcKjP+RTCmZECfU1qlyu+H/j+SmOO1yip3XIJMdTzBrjT6zMMZPaOVbKgk5PM4z3862ujRiI2z+f61V6a3JblewQuoUCDH1/XzrLGsRTGY78/61KmkUkeGY6BTNdrtB5MR2jFIlONcMelL3Rmn1azykc47054dxdEKn3VyADIDSCe+1sRQeit21ydzDJK7iIwaN0+r0pYIDftNt3ElgUEHk0qdp6gwR6GpGoztpMa5uNJ/4H2i1dq44b3OyBJJ2IMDEMW9elG6vTG4S4RckgEkvy5mJCxjnS59TaFsw7XcyCt20foNgIpXxK/bAndqQBBlnkdyPDj5VPpT2O35QNxe4dxCnHIsABtExjMTSC9rrdsQIGMs0E8xmep6Zj5Uwe8H+NWKESFEgMT1JkeEdhzoK17PB2ZlXE95/eR+QoowiuWJ7z5S39xWOIBidwHUEnB/PHOeuKfezqW3+GCYqNfZGZ3Yo/g/s+bZlZ86b3IVUeRacrtnPE9OSu1/CRyboar2p4c4adoOI5A9TEdq9HOnOz+Ko24yRjJgUBq/ZdQT7pyh/DzH0NctUfBrjbuLPPjqGB3ssspESCPF5D0J7VrWcfYEhZyTzJMEAANAMggz6+lXK/wp1/xbYYfiX5dKjscF01wYieo9fWmR6lR+qIueOUnyUW9xdyQNxZZYzHORgiTPMDoIpZca5OPOOeJIMDoMjmO/pXqNz2LQ9B0/SobnsXHSj/Hw8IU8D9zzNdI/LpifP5dY6etF6fh5DbjE/vtj8quuo9lYGAaBu8CZelb+OizuzQDoH2HFWLTcaYDFJ00RmAKZDXJYVTAkwd0es5E/oe9TuPedofjXh7DXScYdiBynqcD0miP+cnnBgHJgxPMD1qjar2hvufdoSRuyVEMQSJEkYPIfKj9Do9Yt0yGV1gtugYj73qDE8jPSjj0iS9Y1yxLZOy4LxgPbeOaqfLmCO3nS/hvEbrrdXewUWwATGHJwVaOxWRUf2R1W5LFiw7/PH15DlFLNFxIDTsFIDEknvgxJ7DkPkauxyxrFGMfD3+CKe8i+6C+Rp7Su25hbXc0fEdskx55qne0+n8IMZ3t9IHP6GmFrio+zs5wVEEE/iIUR3xuz6Uu1li9rJFoL4As7zCgGe0knJ/P5zQjpi8s2khyluolN12gZyAB+YHIjvz9PWoE4awZRsYTkMFO0gSJEDOavtj2dCtL3oCspI2Aqw/CJxBBjHbNMNVqdw91bIXbMeGY7ADlOOdSZP+USaUN/7jfwupgestMba2lvs24WoIJCkMCNoyTA5HABxieervAbnvWDKxtXNwYja3ugB/DG0MSTyMnvyrpNHqLFxbm+1dQgQNoQg/e2gCBMYJn0FTrwnUJcYsQwuudzI7D3Up8bSJ8sf2qbN1zf0NLb79uBkMNbs7fRKIIsGCJGxW5f54OXkEn1FZXJbU7m23rBUGFJmYAHPzmaypFOVfWv/Z/wVLZcf4KrdtHcZYHJ/D39K0EYcmA/7R/SuLzZII6n9a2t0AyYH1mvpLdEVRsZ6TVPa8e4krBHIcv35VcNGbN8fwxbtXXCOhZdykcmUjoZB5eVebazjSjAg/T+pqPhXtKVEOCADKt27jvB/oK6Ck1uheXSn6WeqcX9nla073LS27qoxD2vgueEypHQxnkD60i1nDms3mKXLRmT8aggOORkzkGgLX/FA+4e2YYspWSeUiOXlTrU6m8U072bg/iWQCPB8VsCfjEZG0/I0OaLrYzDLfcj4NrrloEC5YCHuS3lgLJNE6njt0DZaezvMAHYTEnJljj+Wt8Hua27lbyAAwf8KPoFmaK4kmr9zcDX7UsCACTMd8cv9qiX1IplVO6KpxHj0FjeK3CPvFVnmOnQeUmpNJ7XSyKAIYgYGckYx0rLmu02lXYttb9/aALjiVHh34B7yeXlVd0l3+It91j3ksAJA3AwoA9Qfyp08Cm9V8kafsXhL9v3gLMQA5wQc7WA8sHxZ8jQvEPbRlu+6tWwpYhVwSSC3hBMco/Wltm6LSLcYMS2ws87YEQIJErGCcZofW3kL3LjXTeYqu2PC5OIA5x4T+HMmayGdYpOMVf8/f5DJSQaOI6jUOFVWRX3CWkhiJmAgE4EmOWKa6bX3VtsfepdVW2gAPkAc1MTj+3eSpUXxfSw0Ww6Kkb3JUMJ2knE5yBirIOD3bVs27bXLm0b0AKqFxAUmM/OfWsk+o13p48e/wCobjJNX5ONNxdXUMCSpJAnniM/Qg13c4bau+IeFvxDBqq8EZ7vvHZRbZXACZMzzIjr/anKak2znBEyJn7wnkZGTGe9Zlg07aoZuuSW99osGSfeJPMcxiMip9HxxbmN2e3b5UZpdeHFD8S9nkueIeFvxDH1qWWOLMcQ1oInnmgNVp1PKlg1lyyQl3InDdDj9aY2risBn9nrSHBxdA0IddZVZIxjvEeef3iodLwRLg95cZjG2VQffbkDOApGZE4P0O4naziPyg95mRHyNT6G+pYW9/MePYslzMKodiWZRliDA8+RHpdM9MPkRPkVW9AbSwxC7grKxAaVXcBJgsDgGAeQiM0w0jWiJOXbcZO0KoPIDZCEdcgQehrnU69BYlxyB2bLZRlk7txPwFSH5yYEd6GsceVQCpVw5AIZYOBkASVjlmPlXZZzq0rBST2IX1d1rsOkDa2RAJ+Jd0g5B2kecTFKb2kJZlNxbfdS6qpUSQMkQAQMfrR+p4k150hLgJj3gMFVXdyAjwwB5da6v6qzbuhyiXgPCGYGA3o2DHPIpkJOMb003x9/7HSwxUeSHQcJvX0ILrbsKyi4xyxIB2BOjCTy8xRq3tRp9HcFuy4cvtZrgCkqDClFnlB5+ZpRf9pdTcDXbYkWyrFTykOIUD84iiNXxm9dYv4oCpuBEfHB8M4xHPNR9R35tRyVp9vavD97s2EYcoaaWwl73boTdERetO20JzY3VJ+KM4XFR6y9Y+0XTa3G4ygkq+dogBgCQO/Wh14iXHhgGCCV6BgfFjngRVZ4lr3LAq8gBhIgTGCI68j1qbD0ssk/Zfb3GvKoq3yNtdx54Y2wSEEsQDiGMgfL9K64R7QG6TbLlBtkYJ3dZEeItHX1rn2a1ray6lo21QBNrPym2uG6ZzGPM1dtF7MafT6y3sdVKKYSUJAbGScjnIA5ZPWvRx9BrWlwr5s5ZJS3TE2j4UVXxP4jJIWWAPKJx2rKs68UTORzPxyDz6SeVapcv+Oaf1/4LVN0eUXruTk8zyk9ahCAn4yPXb/Wp9RqW3GB1PbvWijvyCivYVpex4rpv3BL3CQThp+S/wBKEu8IuD4QTH0/pTL7ExObgHpFbHBW574/P+tY8ijzI7t3xEX8P01wtt92hPeIj1INXDQaxkVbZuLbE8/ERnuIik2k4SARLE+gn8po827dmBdZ1LZCLblvLmetTTrI6X7DoLQrf7lv4Z7i2/8AE1Fq4o5RaLAn1MRSv2z1wG22jRbY81YlcxCnJg5mPL1oCw9plP8A6gseQCDHrP6UHda2CFDEh9waYBXI2mNxBYGTj06mkLDT1MOeTUqTNPakW35wbUn/AEqFj6T+dS8W0Qa/tiFUhfPaoyfoCfVqktlVxzMeLEAPJKkZyOk45mhtRxBRNxzLPyUeeCSYMeXoaXrlewk1xoXLxJyFHYxG3ofIZonhC+7uG45mUQE9TGA2fQGotJxAl2xgocc+Xh/fc004datT4yGifCpxtBBy35ZIOKNTf00ZS5Ctbddytx5FsEL7xiFkicBhE8iMdqZ6jXXbNoXku2lDJg7maVOAANsAbgO+RRPFuIWr+m90yKphQltoGPx7fugAQB51Qda7Lb92mQMKJJ2hjPhGFDRMycVTorexzyXBWyTU8TvoT4Nq4+E5OZBDev6edGaTiD3DO9SsQZZiVPUkH9KC4j7L3rS+9NwD3jFrYjeRHigEmBnyIwal4JZVwPtZTZLMGN0hx0EKo284nJMGkz6hab5/f+x0Msh5ZZrRB3Ag9JzHmByqzcN1YYDNUj/mvvGIVoVSoS23xdiSQoBPPmaccM1WxoiAf3FSy38V8DlJPgtOq4cLikEAg1WNbw99OcS1v81/uKs2m1wIqTUKGFBfhnOJSdQu5RMx38qV3tbtDqoZJECCIbPJt3wqYzkyBFWPXaU2iSo8B5joPOlmv0qss948+0Gjxy0PdE84Fcu62CEbaweQyKTuQgYWQdu2RPXlXdjVtb23CrhbYEFCoILCR4gIBkrPrmt6vQbSdpwR4hA5SI9Pl5UHodMEuqGErOFyVmMSJz6elXNxlG0ISaYZa42jMBcVgGgXWBLFhiTHcjHlRmo1dopbtae0EVTzcbn8WSROTE/lQChWO4mW3SBChCJ5EDPIcunzp4yogYoF943iLRgAZ92k8lA+tTZJRTjpT24Vuh/cbVNgulursMsWU7DtbaEtkkAXAv4+eD5dqi1zuACCSq+EzB8UCSTjt5c6Cv7bjEJJmGfB5ZhY6/7TTDiGpsjxxBBBAAkyRgEySeQ7d6esMZS1NbgxbapCsX2DBRk7gJ+EgEHntOOw6edG6L2au6ncg22xksW+ErvgXMZklgenOh30niDNA5NmMb8HI5jz54rjg3tI1gsAJW7C7pBjxfGCfmP/ABTu01NPwuTVHS6mWvU8KOjVHtqLgS2QsKULhDLDMkqxCkCOdINZ7SJqAAFKbmUswGBHJY5mJiZ/tXXHOJvcuZi2W2ASQ5hREboOOWMc6DZCzNc3HlO0geJhjnykkSZ7/OhlkxY16Hz97Dm5P0wGw1LN95m2wAQBEbRykDvPzrKeez/AbJ06PeRmuXJdsxEnA8OOQH1rdL7eT3HJuiuvpUk+BeZ6DvXR0648I+grKysm2AkjQsLPwj6CtJYXPhH0FZWVkXsdXARoxDiMeJeXma4UeBh0Bx5T7yY9aysrLMkiPUtHh6co6RjEVForQ3ch9PWsrKx/SYkFaiysr4R16DyoDUaZNw8K8x0HdayspGM6SJrlhfdv4R0HIcsY9KY6iwotIAoAIXAAjkKysolz+pjRrhumTax2rzPQdA1MWtL9nAgR4TEdYOaysoMr/cBpA/HkBe3IB22cTmPB07VX00689qz3gdqyspuH6fv5CS3Q0u2VLmVHM9B5U1soNy4FZWVP4Q7/ALhtpzRwY1lZWPkNkGpyKr9u2PEIEScR6VlZRAg120ucDkOlQNp1x4RzPQdqysrULkge3pkn4F+g7CidBaXGBzPT/KKysqmL9a/M7GlqQPqdMhs25VTnsOzVmptD3lzA5jp5t/YfSsrKOXP37AtbkGo06ndKqf4a8wD+Ot8b0ie50vgX/BToP81ZWUae/wB+xmXkD0loGCQCQRzHnTfhthd7eEfc6DvWVlSZeV9+SjHx9+xY7t9tx8R+p7CsrKyjyN62P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ata:image/jpeg;base64,/9j/4AAQSkZJRgABAQAAAQABAAD/2wCEAAkGBhMSERUUExMWFRUWGBYaGBUYGBoYGhgaFxcXHBwVGBkYHyYeHBolHBgXHy8gIycpLCwsFx4xNTAqNSYrLCkBCQoKDgwOGg8PGiwkHyQsLCwsLCwsKiwsLCwsLCwpLCwpLCwsLCwsLCwsLCwsKSwsLCwsLCwsLCwsLCwsLCwsLP/AABEIAMIBBAMBIgACEQEDEQH/xAAbAAACAgMBAAAAAAAAAAAAAAAEBQMGAAECB//EAEIQAAIBAwIEAwUGBAQFAwUAAAECEQADIQQSBTFBUSJhcQYTMoGRFEJSobHwI5LB0TNicuEHFVOC8TSywiRDc5Oi/8QAGgEAAwEBAQEAAAAAAAAAAAAAAgMEAQAFBv/EADIRAAICAQMDAwIFBAEFAAAAAAABAhEDEiExBBNBIlFhMvAUcYGx0SORoeEFFUJSksH/2gAMAwEAAhEDEQA/ALYNBIwa19mYdJrdrXLRK60UqOWcVuh0oJvkCYdxFaKzTEXge1cMq/ho11HwB2/kW5FaOoIpmWSsa3aPlW/il5iZ2n4ZU/aDi7oBtdASJCxLHMSF656z05Uu0HH7wHu71gkWQnvEIIZlALl3HTwbfXHerdrOB2nzgtmG6gwYIIziZFJr/stecFHvSIUM22Dcj7rkGSo9evKvOyXKbfvx8DNLSErapbLs2mAaEY7mYhVLBRuG4/ADEjrk9IqCwdQ7bDcZ2UEEgQCCqifQ7jnaJ2Aid1W657OI24FAFIEgCMjkR2gYHz70b9jVUZVWJWBBIjBA5dp/Klvp2out2buAcF07W7O28s7meJA8YiRu2sQmBM584mqpxf2gtWbre4Yg3RdL21c3JCsPHBJhmTc+YhVAiSKd8TV9Iq3btv7QhkqrHalkAj+FE+Lw7pcjJblivNbHFg+oe6/vFUglSAp8ROQpgQpzGMUOLpt3KXtwrBc3wWHiPGdTqDttp7u22xhddtpZFhiSW5cwxIAMd6c8M0SsbQZbnudzIbq3WVGCR4iZJYO/KIw23nyr2g0jpDMr3kuhZCZYM48DTy5ggZgwQYonivtEXQWNps+IKASVhFyGeRBOWJPeD0opQf0xVL3MUn5HHtdxL3dpURTb3rBAaDtkAAECd0ZJ5dM9UnALSvf3i7cPulLsByOxfhYkjmQ5mOvlS7XXHDFbjM5UmSIKqWS3EE8yIIz5YmhrWuewSELIrtlSSN3w7Z8/36sx4koaU+THJlyOg1OqjUWibageFm8J5ZhRMmTg+QzVV4ppL9kguzIQfxbsxORJmau3C/bG6Qq+72oECltnNwqhmwQBErjmccswlTgn2i5ea5c2WRaWRMhCFG2CcEiMweZ5mpsWSUG9dKKDlvwI7moNy3vDHwjHxLPcTOY86tXsfY1C2zd3MF2TLwwVBu8WefWOpiq9x7hbW7lu0GKrstgpJIQlZI9JLH51ia+773T27l2LNtY2iYCHxmQMluXMY2jGKdkx93FUeOf09gE2mG6id1xwbjrccN4slQJ2jHI5JgfnFR6Bjcue7LwzXCgEsSCIkEAEx6dQatPEbGmNh/db2bb/AAwpYm40Z2iIkjEj8oqmXrCKNyjawgiTyMzG0zPWR+zLgmsiqSfsG7QXZ1dxZl56QWz5c8mKlscSup8LNMzPOJEdcULbIdFDjImGGSASMgHE4qO+ht3DbsO16Q29yIA3MdpAOFOwAjzJotEZSaX+jLY2PGbwce98YM4fEhomG6DA9KO4JYd3JI220G55bfug+ACfhjvnl6RUizlhaLMAAxyN0HaCRIyB19Kl4Hq2sG8UM70YEkg9fCRPmQIE0c+nTg9L3o1SrksGrIRma4dqQrIQSZJInee5CuYFI11RZt8tsLchPf1qPQNteXXcD9wkx5c55cs0wXXoPAbfPr2k/wC9AouHp5+TLbAhxEkt4tniMBmO445R3qQ8PLvatBnbcC0FmAxzYx6xQPFOHMrzyjkex7UXwvTXLyF7t4W0SUZiD4tzbhbEc+S4mfUU949K1xex262Y61fDzbKgOQIIaDACxmCTJaCefaqzrNVaYxaa8G3ZZnBBUfhAIz1oq6VJYWnLhVJJIMmJmInn3NCnTgXMHwEgk461mBaW7+/zAlJsacM1TbT4m+Lv5DzrKD4cx/iCCNtwj6Bc8u0VlNcEVQvSj0tbA6GujbI+9WrbVOiVUs+wDx7nKE96ItMaksWZ6UYum8q55og9tgVy6Kga5TNtJ5UNc0QHQmh7sAtDAwamt3SO9F6fQD8Jov7CB92ax5IGqLF666OYNc3nDiJYedMBa/yiu9y9VpDmnsM0FH9r+AXbxS4l0fw7ZENPiJYgKMYndB74nAoXTcBRVMDfqCVtoxQbNzruJVBjwgAEjq5+V1vopOMUE1hbFo7VWQHI3NHx7ySWM82Yme9S58yjpX6C5Y64KRf4QmktKLbkvbDm4m4BLTvKxBG52VGKlgYHTrKHTcVV1ZL6s5RIRiYhJkATBGeR9O9G8Z4M1i4l66AweWYKSqpLAczk/Fy8xz6p+K3bzANcI+BF3HBKhjtkc4xOOkVVil3N75FW4h9k2LV8XdjXgd77Z3fdeAZ5zMmZgAdsz8O1FzUX0S8bVubgZiFGCVJBHQtEAZxIPeQbpTZ/CjbG088QoOJznOetPOHcI3WlcMVAX4xEqonwbjnMkR6dBWuFRvzxZuhnoGl4YlmzsQQokxO7n3Jrz/ivGLp1fuAjKsOXVYJuLBKQCCB8KjyzVg45qNQ1tFsnIQPtXBVY5kRJkbsdAOtUPWcNv22d9vjEAsnJQ24Nugc2ErPUAnqDXn9D09ScsjtmzfhFuF0ayy7i0huEqFjmI2qW3x8O4PEGfDnz44T7NWltm9rV8QMKGJECTzC/EST50g4J7TNasKtlQLgcly2VKwAoieuZiO/WrhwW/eu2t95UNzcHtjkIiNzc+ucZyK7qceXHFpelX77nRpiXWvLbFti2BtW0gBB8THBPTJkjz9aTcT0r7ykEkGPKRgx5SD9Ksus0igkm4zsYJ3HkIx+pjyiqzqrzJdZhjbgxyg4n8x867Andx5Bl7Eti3/DVMKE3luu4mSTIyIAA+VCNxZWutCqm6NoU4heQjryOZzNGcN4cdTgF4kAt91fef6cjrOKd8E9htNva5db3ssAA0oEz4cTJJxE/TNHLJCGp5OfhHJN8CW1p96MfCMncTgEELzPyqu8Q0LLcHuyrB4IKkMRH3RHKe1XfU8Bue/cWFAtrIuLcYbsz8O2ecSJ+uKqdnTbLgvbgVthdw3GVCsQVGAZgHFN6aelt344/YySItXqTaIX3R3vt/mIWIA5Ajn1qfW++ZSQAZXIjlPPzwCPWDW24mL5ZkO66GBWRECcAfKRUi2rysqp4nuETAkzBwAByAjMdKZfFpKXz98HBnDeIW7yiy5BeIU5BYD7p/wAwjHUx3qA2/csZEhgRPOCAYIHLceU9iYjNegafh1jR2gfdhDvVQ+1XvXWeT7q2dvxYBjkB1EGK3xsC8rMihHVsqxxEkBg3L9ih7yT2WzGp3GnyV8cP8AFsPJPxfCGzuAnlgDl5eVc3NMIRW3JDNlsSCMefMemTWaS3dPj2oyq0NMeBm5Q3p91eciZio9anN5O7qTHLlHp/amKXq0tk9D3g+ptshJMZgSjA/CvaZ/L0rKWcNtMUJ3EZ/oK3SpY1ZZBvSj1e1o/KiAhHIUGvGh2qROLA85FJ1MrcQpbh7VPZu0J9vWMMJ8x/at6XiSkEOmQTBXkw6MJyPQ/nXamDpGS31ohbtulDalQCRy86Fbi47VlnaLLMHXpWmueVV63xmiF41PU/SuszttDG4fUUqbVzcZAGO0ZIGJMQo7mM0Za1SNzetsqAYaMz8z1rtTRzixU15DtOZPny54P0NVz2r9pxbtABvCX2vIDSpVhKnlhiJ5wR2pp7RD3irb3QCcsOXy8z50hvcCsODZdwxUKdwLAoxIJAU4IInMmP1DDNzknInlcthDwH2T+122N2/uVQFViSxB5ssEABfFOQelMbPs0UuX3ulX3BAjHMKh8OAMEBUwMc6sWitWbQK2wFBjmSeSgfoBU93V2SIcgjyBq/uPhcBLCl+Yh4holu29wQLuM4ECR1GOoilPs1qmX3iAAkTHhE+KBzI7QPmautzVWnRlUGYkfL/aqDqm91qGjk0jGMz/eK3G3biHJUrLrb13u7Jku77HIbMuc4U5gCQASAO1UNNRftKLlq6UZmKGAoAhcFjOJDMufMzjF+1OiAC7gSojwgxMER+lULjb7W8IGCTyA9eWY5/Wp+lf8AUdeROTE+QD2YsN9oRYJG5A3yIknGY+lXfVzba5d3sbxVkRFICKGJZRkfdC7ifzwKqvs3eb3p92QhZTLvkIF8TRPkIo7iurXwldrK4uKo5li20M7ZENOB6VR1EZZMq/ISuDi/p7T2m2uk+7UkoY3PkBQGyFESSf7UoXhFx0NwDctsoHAOYPUT6H6ijtHY23hb2gkNtKk4mdpEzEjJBzkDFM+I8CNqwBdR3DMwe2H2gDo0gGR4QfIfOslPtyUU+Tqsk4fxlVVrVr+KLw3WSkTljLMPiDbs7SMEYxTa5xO0l5buo3C5cYKFQEKCi25e4CwxLx28NVj2C9ngL1xxdhglwKhGfEpXJPUeQ6U+1diwtzTX0zbt7gzDM7BtAAPNgc+cgiaizLGsrS3/AJ+0gldBPEby6Em4ym41yFZkJG7JO47s7oMT8sVQPar3CXStpHCEI0FgVMjcCD8QkHv3q5+0vtf72wDprhVi0MGUAkFCcTOMQSKrWr4Qzki46LdwNsg7iF6nvTekrH68mz9r/wDgM99kKuBAveRbO1Fwbm5lBAnMbj4jHIDNXfgen23X92ffOwT3bL4CkTu3cyGyDgxEzyzQtJwl2uBtpIVj4gJLbYkTMY/rXoPs9wy9piPfIyhmEwwZnkloEHAG1Zz8qPraXD8fqDAb6lLxRfeg3DZ3bFm2SO9w3CZiJ64j0qvazjNl7FsC3bYXVJOx4KkE82X70EYPU5rPaf2i3oVtggHcp6YiIx0IJpBw9LfgDDwghuZGeojrOMeQqPDjlKHdy3fj8gpNXSJrvC7wSAjLbgN2AkAzPVs9MigNRfbaoI7gk5mInp61duCai5qDd37m8Mg5gQzeEdB8RNK9dp0VArISyjBPnz+uadHNuk42wu1cbiD8LIZJ8/6CsojQ2wF8IgE4HyFZT3+ZbCD0o9AfT2Y+HPlNLL1vPIxTa3pD5VIdEOoFecpNFOwnsMnUGmWku2+xqf7NbXnFdfwo6VrmzNmcHUCQZG2crt5j15g+fL9aibilndCoCTP5c8xGK795a7TXQCH7g/f/AJrlP3M0kB1ZbChB6ZIqD3Ln71GDZuhQocrA9Ac8ucf1rqxoILGQCYHhESBMY6HMHPQUWoy68Aa6J/Ouhwxz/wCaYWtMVEby2eZ5x2nrWzb867VR2oWnghPMxUKezttSxLxuifkIpo9ofioS7p170eszTYOeD2vxmg+I6C2qHaC57TH9KKuKO4qFlH4hRrIzXAA4ToirKzdT8MwVmRB6ER5Ui4/ogLwI6kEfUHNWeQDM/lS72i0/8a32JEfUf0NNjkeqwHCth/xoQuO1eZ8esneT++cV6fxwCP3515vx5znzMD9/Og6VtZNjGrgwDhmh3IzHkOXmZ6+VdIkSYE+f9POaZcPvomlzlmkfmf6Gg7ulgSTBOY8u1eprbbsinClaCdBpNz+8JLQTnlLc+YyYrnV8XuXA4DvltxDf6h/hgnw9FzUF3VE2isbSIiOZgidxyYiTA70Fw/dLMrHxDb/oyuQecwP07VK8cpTcpfohV+C3+zuoQJdubVF1ZtqWYSZAgZ7FlBzmmev4a1vTAM1tmDFzICAFiD4D2XPTIPSBVE0emUMFu+NVODjcdwktPUnH08qtGq1xZES6QwUkePDsOUiBgjGTgzyqbJ0cpTUk9m7a+PgfjWpCldIHm66DYrGbajmSJLT3yKg4jwBwp2wJgrncT129yRkzFP8Ah1hVfbMrcU7Seb8o9CApWJ5mkGu4fcGp2rucnksFsQRIGcfpT443rqDo2eJJGcJS5p1YgS0yAfiBjoOWYH8tPl4wHti3sb3z7d7biVYKVJdgSY6jaBBgTNA2ltkq2dyxhpG7qd0nwxB5SD86Z6SxZt2C29XulGG1VIkdfEw+IDGKVnik9T39znjUKE/FrABuPbygLeLbhQSQBzOPWlt/SpaRDcJa4vi2gTyPhgRPU1OdoDZ3AxEYG3I8U+IGYwK64pcLC2Au5iCZBILYEz3gn8uldGL2h/cRV8Db2T9obgsXVVQMkgtI3RyVBEMekY55ppx/RblW6qkBlkg8xPMeoNIPZnVG3kqfCJU5MYkKCTCz+nrVp9ntQ1+3dDKQNxYHPN/iXPOPCfnU2SPbyvStijC6dMQcNG1Ijr/QVlMreniR5/0FbrXlvc9BR2G32gfiP1rpWHc/WlA1Bk46mp7d9u1K7Y5ocK6dqkUp2pfYM86Y6a0O1A1QD2JBbkeFROOfTzqaxpnK+KFMn4eozETMdDRent0Ytml9zwTTnQusaRgIJDEEwSBPWPnGJqRrLd6a29HNY+i8qboyPemL70UI3st+KozYPenD6eozZHak9yuRiyJiV7A7moLlhadvpx2oW5pf8tGso1SQmuKvYUHcvQeQp1d4ce1BXuFHy+tNjManEVXdUfwipeKJuFhu5X8yP64qW5whvKiDp/DZU5h1/wDfNOjJAZarYn462K864w2fnXoPHeR/fSvOuOXIJ/L9+gpvTr1oTfoZvhVvHwyJEjpzNMdcgKnwyR863wmyBaU9x/U/3op1WD3qqWRaw44ax/mVtpbxRtAjy+v51BetSdqDbgZjHMzmPSj9VbYBAYABnsf0zy/OgRvZ8HDHAPIzgGBk1bHfdHkyjTom4fo2ulQDMGCQOWJzj8wDFWq5bVlYlpyCSAGIIHMkwACZxPapeA8Ge3YYqYZoKmSCefiAMfWDzNIeIah7QcIWKMIecGTyE/Kgm23SL8MFji5SCU4iqJ7t1DorGWWAw3EkNuBjce3+U5o3UcKJNq7cDPYMS4BPgb7xI7SDntVf4VrFO/kY+4YzPL06ZHnnvcb+svtYQvccO4YratAItu2CQC0QckYzmZ5CpczeP1ICcvTsIeK+6sPbXaysFkk5Rxug7Z5Ef3xynnV3VtrKK3u2AVeUMWbc8DnJAH18ooz2r2MbYN1XYIoOMFWyFUDJAwJ58pyaTaHhvvNGXEKVu3NpyPCoGPXHalz0Z/6j28fD+SNKW6QAqRL/AALLFVOT4YIkepjPY9qtug0kWEdwouXAdo5bVPUluRbHYRHnVWt2gXUPkRLdznkae6ziw94hYSqEEiYmMwfLlTMuO6USjFHSmxhe4VctW4ZhPiuMFYAKPCJJjzjHeK79mddtvW1cQGlFk8t8Zg5zCflSjR6o6x3YkwwIYAkbQCCojqpC/UVD79bd1SsjZtABMzDCJnzHTsK8/JjknUuQG2nqLrqtKA7SOtbphxBNz7hyYA/XNbqc9WLtFcVZJo3T6OaS2+IiTB6n9aPs8RH4qOUZFLhtsWDTaEUys2AKr+n4iO9MLXE171LOMhEsch0go/S25pLptYp5Gab6S+KLpqWRajz88WhqiVt1rm3ckVt3r6ladJCAahBQbkCitTdpfcvgV871TWrYoxxbObl7yNCvqfKuL2vHLdmgb2s86RGJ6EMYTd1w7UDf4oB0oPUawdSKWanU1VDENWIYXuN+Qorhlz3gVuzj8j/vVUu3qs/seQbZ8nH/AMao7airMzQ0xN8f5GvNuNmT++1eke0Pwt6j9BXm3F/i+tN6ZetE7+gb8PuxaT/SKmuX4BMchQGj1YCKJHIVP9ozHenvG9V0UuaUFuA6myXl3fYrRjmeXf0qC3fAcMqjwRjnMCOR+VFX7oYncp2jkZiflUWsQCCoiYHL8XKqU62PMyQX1JjhPaJ7itGHzyntJIJGDEZ6n1pJr7xwGmAwnIDTGfljFc6TUbT42KpglRMtiQPSYqVrUgOdqqdx25YzJg7TEifWuap2M1uUabBV1C+NhIdoCiAZIPWRgdIPOrZwLi7PZSd5LHbduMYjxkKoJ5mGkjsaqa2wJJhS3IQYHbmf2a3bvygtruBDbiwnccdhHbz9azJijkVNC/KbDeO22DktJgKFHbZiBTjhdw/8vBiJe4M/ITW/anS77du6vK4oJ9WEn8zUunYfYEAMkM+713Ex9IqV1oXvYyMEpWis2m/iknpWPcLTGepB/ucedRN8R6SfyFZpdI7Hd0J59pHKrHUd2L1Uh37IaPZf+KWdHESIwJ/Ij86Te0DxcI6Ak/PlTz2btFdSkgxteBnntMsPWDjlmkftCs33/fUVOmpZr+DZV29j0v2d1XvtJYYGYQIZ5yhK5+grKqPsxx+5aslUErvJ/If+fnWqhydP6mUY8vpRSr2vIdoJ+Jv1NdrryeZpbqT43/1N/wC41wtyK+iSVHn9x3yWLTa9gZDH5GmdrijHmxPrVTs6qjbOqoJ4oy8D4Z2vJdNDxh1wGIp3ovaG4vJzVC0+rphb10V5+TpV7FSnqR6Hpvay4PvVPc9sXI5156nEfOuzxHzpfZlwBoiWbW8ddvvH60s1PHLmIcyOWe9JL3EZ60Dc100cOl90HqUeBueNuG3bpPnmh7vtRcUzuny6Uiva2lmo1dWR6aHlCZ9S1wxxq+Nu7bic1EvGLg5Mf1pE2prX2iqdEEqok78ruxzqeJs5kn5dKv3/AAqu7kvjs6H/APlv7V5P7+vVf+DObN9u9xR9FP8AepurpYmkFjyOU9yxe0Tfw/nXmfGUIM9CPpzwfoa9J9oRFr1JqgXArXhvBKYDD/LJmD3zI868zpfqL5r0bCC05Zgo5kxTS8SttASQ22R8/M0Tf9m1taoOj77JkrIzBEZPcGu9bblJIyqwD/UAelelLIpyUURRhJvczR3gLhR8qQADjnHX51oIPfgERuEAEzmZX8wKC02mZQHcQPXMd47UReTcwfnlcxgZHf0pTrUY36jjjw93qCAOQA/Ktf8AMPCTGAAJwM9APLn9KK16Nf1D3FHh3flXOqsEKEKLz6iTgHP5D60ag5RWxzVtsXAE7SwEYHy7+tT7kt5DEzMxg8zyPaKL0vs5eZQWhASY3cjHMD07HuKacO4HYW2bl47yPuD5RjqfWulNLZmQUpOkNkAu8OtlcwCP5SYnzwBSfST7tkHUSB5/s1YOB6i3c01xbabNjHwkzE5k/vpVeueBv32qFXqcfkuXG4o1C5MdJ/tXFnVuh2DlHKM9OXnNF6RvGCTicn65zTDVa63bbcRuPPAAp2XKo1GrZLOLbCPZzTMdXbaDGxieeJRoHy3Ur4rZ/wDrG5RJ5+VG+zHEDd1imTthsbpyVM/3oXi+m3ao7jtVphjME5HP161PHU5/oMSuP6k+i0yAHxfePWO2InFbqThunG0gJvhiNyqSCQB5VlTz7up7MfGG3B5hrX/iP/qb9TQ5er1e0dvcZs2zk/dHetLorX/RtfyiveU9jzni35KOLxFT2tXFXZdDZ/6Nqf8AQKlt8PtdbFv+QVndrwEsD9ypWddRycQqyporQ/8AsWv5BRljQ2v+hbPoi0qfVKO7RRDp5vhlQHEa23EPOvRtJwC2y/8Ap7U9jbUfWt8S4NaTA09r521/pipv+o47rSP/AAmT/wAjzJuI+dR2rxdgoIliAJ86u1zS2pP8G1/+tf7VAbKLn3KAiMqqgjzBHKq49Ta2RPLp5J7yKJqtQVYqeYJBoJ781fNPoAoLXktNuJK+BXf0bl9a7+yWv+jbH/Yv9qNZr8CZYH7nnm6s31f/ALNbn/Ct/wAi/wBqY8L9m0vEH3dtVk7mKjAEeXWYrpZlBWwFgb4ZQeD8A1GqJ9zbLAc25KPVjivYf+GvBm0th7bspdnLEKSY8KDaZAyIP1pZxHWpY0yratqoLMQsLBgwGI5E880u9k+OuLjbsHccCehj9R0xXnZcmXIraqPPyUwxRg6vcuXHULKFGT/sOdU/XaMLhTJEye5xH5x9RVu/5miy7AvyAEkDI7j0FCW/anQOdjo1k8gxG5f5lz06il4U09iickluVvQ3228pHSQew/uK7B5kgZ6dv3Bq06jhwcbrYt3E/EkHGe3IwxoJLQ6qqmfwjnM/rP1p0oyk7oTa8Fcv2ZkKs+mev+4+tdHR32XaRC9hAqx/ZTODiOXTH+2PkKZ6GwR0BoLrkxxT8FWOjuW7cKpjE9/n06mo9CCsG6rOVPhQDwkxzYxJAnp/WvRrFpfwxWX+HWckjaYOVwc+nX5U3vSrSJcWeW+0HHL5bcJA7NmRubGBywfhgk96RnV3hO8Egnpyx12iZPbOa9L4nwu0WGTtAI8ZUc468zHn3pHfSzbMpqbKdBAYsI7FQSMdqYpWt0gVBknsNp7ipfDqRItmGgHm3TBiCM/ShuLWYYT0kfrTb2Q2tc1LBt0qknxGTJ6vnpHyoL2iIBnsKklL+qyuC9O5VdRcIXHMEeXWt6Xg73WAfAHOSQMnEzH79KN4VqglySJ8JAjoTyI8xk4zTF7b2LlreY96NwYmTBOdxMEHl/N0NUZp00lz98CHXI04XprekR7gAVliIPPeBzJyue04MTQmtuM0vO4MPDIwBMdRM8+v+0/EeIWrquHLBcDzHaek4pXq9aYVUWSFwRnAEzj1qeWeSSUFuF3NqSDuGG5tbaVA3HGFjAwAOlZQWg10pkSZPTzrKTLNlvgbGToDuWjJ5cz+tYtk88Vy2oyZXqfMc67XVHoPyP8AevT9SRnpJEtHuJ8x/apAIEY+QrrT38eIHp3Eeeal3pMHHzP150mc2uRsYojQnpnzg9aYWLbA8gJ6gEn6CoNOtucksCejD9T/AFo9FDQFNwGY+IR86kyzUtiqCaLNw4ObXhAPL4jGIySGJzSzjenJPiNsMcwGL/ouKms6e+uP47GBJUrMdt0eQ61zrzgC5bvIAABNwNnz7T3qRRrcxN6itXLYH3laOwoa9a6+EDHcfsU2vqgiBc7AD/eg7mptggM3XIJHbr51UuoUOQMleTixwgOMsqiCdxIiByziudRwoBdy3UYTGD1xjPLmPrSrjHF7rHaNxQTABEGIzg+S/wAtLbYuXSABtE+vXnkV6WOScNTZ5rnJypIsy8KkqCyif3NTa7VzdREAAG8D+YAMY6kfqKj0nCktAs7EuRgnuaX2+IhQWaN0wIiSo7fy/pUyyKS3e9jU2gu/eQKP/wAhAjBjxY9PH+XlVd0lt0Ny50LMT/3MBPnlh9aIu2zCi4doBkkyCRMwARjpHrRdrgLsRsJ27pgsBM52gTz8sc+sUbyJ8L7QThK03sSDiDbCSDt5zHKBmkerubmwJ/eKtOk0luCbh8IJ3E5AwOcGO/5TAFB8bXSAjaCFKCCDIkHA5ntiO/aTSscnGXB2bJCqW5WtJxK7aaVLLnmpg9JEgiOYqwaP2+uGBdFu5/rWSfPesHz5mkGqvIGgEGQpkjIJwRIEt1x9eVA7laT1npkmY5Ty6/vNXUpEsciWx6DofbKx73a1p7Y6MtyV5EyQQTEjoTVgb2wt28AZhTlS48QBAGwiTkA46V5twE7nAIOPvYz++U16DodAu0eEVB1GTQ6HRrwBa/21ulgFZtp/DbCdOXiBM0t1HtI5wSzc+ZJ/SP2atlvhKkZAro+zlo5IpH4pewS2PPdVrWcNtE7RuboYmCc+ZHy9KSfbnWAogmRI55FewaX2ftWmLxOCDygg5z6xSxfY63G4EDE9v2afDqNME2m7BnLU/Yi/4a2D9nvuxks6if8ASk//ACoL2oPiq7cM4ctjTbQIksT+k/QVRPahvFQRevJYyO0SPhFzTujWr9pAM/x+okTB8seUVDxH2htlLKlPftp2M3BJVkyFBIgyTtPbE5pJdg9QuT4if8vw85MnoAa70zJb3oxmSBzMsRuIlRkdO9OlgjHJ3N79hUptKvAz0zWn3vsa2GjYluGM9EknHI9CfKjtBpLXuwLgO7YxZt5EgEQgjqZkny6VIXRrVv8AgvbKwUc8idg8QiOZKnPeiTdJZbY2BdrAuUGVkEnkeuSKZN017hVHZp7gul4O1wbrdl1WYAiZgAFgeskefrWU3v8AC7iMQu3acjbcKjP+RTCmZECfU1qlyu+H/j+SmOO1yip3XIJMdTzBrjT6zMMZPaOVbKgk5PM4z3862ujRiI2z+f61V6a3JblewQuoUCDH1/XzrLGsRTGY78/61KmkUkeGY6BTNdrtB5MR2jFIlONcMelL3Rmn1azykc47054dxdEKn3VyADIDSCe+1sRQeit21ydzDJK7iIwaN0+r0pYIDftNt3ElgUEHk0qdp6gwR6GpGoztpMa5uNJ/4H2i1dq44b3OyBJJ2IMDEMW9elG6vTG4S4RckgEkvy5mJCxjnS59TaFsw7XcyCt20foNgIpXxK/bAndqQBBlnkdyPDj5VPpT2O35QNxe4dxCnHIsABtExjMTSC9rrdsQIGMs0E8xmep6Zj5Uwe8H+NWKESFEgMT1JkeEdhzoK17PB2ZlXE95/eR+QoowiuWJ7z5S39xWOIBidwHUEnB/PHOeuKfezqW3+GCYqNfZGZ3Yo/g/s+bZlZ86b3IVUeRacrtnPE9OSu1/CRyboar2p4c4adoOI5A9TEdq9HOnOz+Ko24yRjJgUBq/ZdQT7pyh/DzH0NctUfBrjbuLPPjqGB3ssspESCPF5D0J7VrWcfYEhZyTzJMEAANAMggz6+lXK/wp1/xbYYfiX5dKjscF01wYieo9fWmR6lR+qIueOUnyUW9xdyQNxZZYzHORgiTPMDoIpZca5OPOOeJIMDoMjmO/pXqNz2LQ9B0/SobnsXHSj/Hw8IU8D9zzNdI/LpifP5dY6etF6fh5DbjE/vtj8quuo9lYGAaBu8CZelb+OizuzQDoH2HFWLTcaYDFJ00RmAKZDXJYVTAkwd0es5E/oe9TuPedofjXh7DXScYdiBynqcD0miP+cnnBgHJgxPMD1qjar2hvufdoSRuyVEMQSJEkYPIfKj9Do9Yt0yGV1gtugYj73qDE8jPSjj0iS9Y1yxLZOy4LxgPbeOaqfLmCO3nS/hvEbrrdXewUWwATGHJwVaOxWRUf2R1W5LFiw7/PH15DlFLNFxIDTsFIDEknvgxJ7DkPkauxyxrFGMfD3+CKe8i+6C+Rp7Su25hbXc0fEdskx55qne0+n8IMZ3t9IHP6GmFrio+zs5wVEEE/iIUR3xuz6Uu1li9rJFoL4As7zCgGe0knJ/P5zQjpi8s2khyluolN12gZyAB+YHIjvz9PWoE4awZRsYTkMFO0gSJEDOavtj2dCtL3oCspI2Aqw/CJxBBjHbNMNVqdw91bIXbMeGY7ADlOOdSZP+USaUN/7jfwupgestMba2lvs24WoIJCkMCNoyTA5HABxieervAbnvWDKxtXNwYja3ugB/DG0MSTyMnvyrpNHqLFxbm+1dQgQNoQg/e2gCBMYJn0FTrwnUJcYsQwuudzI7D3Up8bSJ8sf2qbN1zf0NLb79uBkMNbs7fRKIIsGCJGxW5f54OXkEn1FZXJbU7m23rBUGFJmYAHPzmaypFOVfWv/Z/wVLZcf4KrdtHcZYHJ/D39K0EYcmA/7R/SuLzZII6n9a2t0AyYH1mvpLdEVRsZ6TVPa8e4krBHIcv35VcNGbN8fwxbtXXCOhZdykcmUjoZB5eVebazjSjAg/T+pqPhXtKVEOCADKt27jvB/oK6Ck1uheXSn6WeqcX9nla073LS27qoxD2vgueEypHQxnkD60i1nDms3mKXLRmT8aggOORkzkGgLX/FA+4e2YYspWSeUiOXlTrU6m8U072bg/iWQCPB8VsCfjEZG0/I0OaLrYzDLfcj4NrrloEC5YCHuS3lgLJNE6njt0DZaezvMAHYTEnJljj+Wt8Hua27lbyAAwf8KPoFmaK4kmr9zcDX7UsCACTMd8cv9qiX1IplVO6KpxHj0FjeK3CPvFVnmOnQeUmpNJ7XSyKAIYgYGckYx0rLmu02lXYttb9/aALjiVHh34B7yeXlVd0l3+It91j3ksAJA3AwoA9Qfyp08Cm9V8kafsXhL9v3gLMQA5wQc7WA8sHxZ8jQvEPbRlu+6tWwpYhVwSSC3hBMco/Wltm6LSLcYMS2ws87YEQIJErGCcZofW3kL3LjXTeYqu2PC5OIA5x4T+HMmayGdYpOMVf8/f5DJSQaOI6jUOFVWRX3CWkhiJmAgE4EmOWKa6bX3VtsfepdVW2gAPkAc1MTj+3eSpUXxfSw0Ww6Kkb3JUMJ2knE5yBirIOD3bVs27bXLm0b0AKqFxAUmM/OfWsk+o13p48e/wCobjJNX5ONNxdXUMCSpJAnniM/Qg13c4bau+IeFvxDBqq8EZ7vvHZRbZXACZMzzIjr/anKak2znBEyJn7wnkZGTGe9Zlg07aoZuuSW99osGSfeJPMcxiMip9HxxbmN2e3b5UZpdeHFD8S9nkueIeFvxDH1qWWOLMcQ1oInnmgNVp1PKlg1lyyQl3InDdDj9aY2risBn9nrSHBxdA0IddZVZIxjvEeef3iodLwRLg95cZjG2VQffbkDOApGZE4P0O4naziPyg95mRHyNT6G+pYW9/MePYslzMKodiWZRliDA8+RHpdM9MPkRPkVW9AbSwxC7grKxAaVXcBJgsDgGAeQiM0w0jWiJOXbcZO0KoPIDZCEdcgQehrnU69BYlxyB2bLZRlk7txPwFSH5yYEd6GsceVQCpVw5AIZYOBkASVjlmPlXZZzq0rBST2IX1d1rsOkDa2RAJ+Jd0g5B2kecTFKb2kJZlNxbfdS6qpUSQMkQAQMfrR+p4k150hLgJj3gMFVXdyAjwwB5da6v6qzbuhyiXgPCGYGA3o2DHPIpkJOMb003x9/7HSwxUeSHQcJvX0ILrbsKyi4xyxIB2BOjCTy8xRq3tRp9HcFuy4cvtZrgCkqDClFnlB5+ZpRf9pdTcDXbYkWyrFTykOIUD84iiNXxm9dYv4oCpuBEfHB8M4xHPNR9R35tRyVp9vavD97s2EYcoaaWwl73boTdERetO20JzY3VJ+KM4XFR6y9Y+0XTa3G4ygkq+dogBgCQO/Wh14iXHhgGCCV6BgfFjngRVZ4lr3LAq8gBhIgTGCI68j1qbD0ssk/Zfb3GvKoq3yNtdx54Y2wSEEsQDiGMgfL9K64R7QG6TbLlBtkYJ3dZEeItHX1rn2a1ray6lo21QBNrPym2uG6ZzGPM1dtF7MafT6y3sdVKKYSUJAbGScjnIA5ZPWvRx9BrWlwr5s5ZJS3TE2j4UVXxP4jJIWWAPKJx2rKs68UTORzPxyDz6SeVapcv+Oaf1/4LVN0eUXruTk8zyk9ahCAn4yPXb/Wp9RqW3GB1PbvWijvyCivYVpex4rpv3BL3CQThp+S/wBKEu8IuD4QTH0/pTL7ExObgHpFbHBW574/P+tY8ijzI7t3xEX8P01wtt92hPeIj1INXDQaxkVbZuLbE8/ERnuIik2k4SARLE+gn8po827dmBdZ1LZCLblvLmetTTrI6X7DoLQrf7lv4Z7i2/8AE1Fq4o5RaLAn1MRSv2z1wG22jRbY81YlcxCnJg5mPL1oCw9plP8A6gseQCDHrP6UHda2CFDEh9waYBXI2mNxBYGTj06mkLDT1MOeTUqTNPakW35wbUn/AEqFj6T+dS8W0Qa/tiFUhfPaoyfoCfVqktlVxzMeLEAPJKkZyOk45mhtRxBRNxzLPyUeeCSYMeXoaXrlewk1xoXLxJyFHYxG3ofIZonhC+7uG45mUQE9TGA2fQGotJxAl2xgocc+Xh/fc004datT4yGifCpxtBBy35ZIOKNTf00ZS5Ctbddytx5FsEL7xiFkicBhE8iMdqZ6jXXbNoXku2lDJg7maVOAANsAbgO+RRPFuIWr+m90yKphQltoGPx7fugAQB51Qda7Lb92mQMKJJ2hjPhGFDRMycVTorexzyXBWyTU8TvoT4Nq4+E5OZBDev6edGaTiD3DO9SsQZZiVPUkH9KC4j7L3rS+9NwD3jFrYjeRHigEmBnyIwal4JZVwPtZTZLMGN0hx0EKo284nJMGkz6hab5/f+x0Msh5ZZrRB3Ag9JzHmByqzcN1YYDNUj/mvvGIVoVSoS23xdiSQoBPPmaccM1WxoiAf3FSy38V8DlJPgtOq4cLikEAg1WNbw99OcS1v81/uKs2m1wIqTUKGFBfhnOJSdQu5RMx38qV3tbtDqoZJECCIbPJt3wqYzkyBFWPXaU2iSo8B5joPOlmv0qss948+0Gjxy0PdE84Fcu62CEbaweQyKTuQgYWQdu2RPXlXdjVtb23CrhbYEFCoILCR4gIBkrPrmt6vQbSdpwR4hA5SI9Pl5UHodMEuqGErOFyVmMSJz6elXNxlG0ISaYZa42jMBcVgGgXWBLFhiTHcjHlRmo1dopbtae0EVTzcbn8WSROTE/lQChWO4mW3SBChCJ5EDPIcunzp4yogYoF943iLRgAZ92k8lA+tTZJRTjpT24Vuh/cbVNgulursMsWU7DtbaEtkkAXAv4+eD5dqi1zuACCSq+EzB8UCSTjt5c6Cv7bjEJJmGfB5ZhY6/7TTDiGpsjxxBBBAAkyRgEySeQ7d6esMZS1NbgxbapCsX2DBRk7gJ+EgEHntOOw6edG6L2au6ncg22xksW+ErvgXMZklgenOh30niDNA5NmMb8HI5jz54rjg3tI1gsAJW7C7pBjxfGCfmP/ABTu01NPwuTVHS6mWvU8KOjVHtqLgS2QsKULhDLDMkqxCkCOdINZ7SJqAAFKbmUswGBHJY5mJiZ/tXXHOJvcuZi2W2ASQ5hREboOOWMc6DZCzNc3HlO0geJhjnykkSZ7/OhlkxY16Hz97Dm5P0wGw1LN95m2wAQBEbRykDvPzrKeez/AbJ06PeRmuXJdsxEnA8OOQH1rdL7eT3HJuiuvpUk+BeZ6DvXR0648I+grKysm2AkjQsLPwj6CtJYXPhH0FZWVkXsdXARoxDiMeJeXma4UeBh0Bx5T7yY9aysrLMkiPUtHh6co6RjEVForQ3ch9PWsrKx/SYkFaiysr4R16DyoDUaZNw8K8x0HdayspGM6SJrlhfdv4R0HIcsY9KY6iwotIAoAIXAAjkKysolz+pjRrhumTax2rzPQdA1MWtL9nAgR4TEdYOaysoMr/cBpA/HkBe3IB22cTmPB07VX00689qz3gdqyspuH6fv5CS3Q0u2VLmVHM9B5U1soNy4FZWVP4Q7/ALhtpzRwY1lZWPkNkGpyKr9u2PEIEScR6VlZRAg120ucDkOlQNp1x4RzPQdqysrULkge3pkn4F+g7CidBaXGBzPT/KKysqmL9a/M7GlqQPqdMhs25VTnsOzVmptD3lzA5jp5t/YfSsrKOXP37AtbkGo06ndKqf4a8wD+Ot8b0ie50vgX/BToP81ZWUae/wB+xmXkD0loGCQCQRzHnTfhthd7eEfc6DvWVlSZeV9+SjHx9+xY7t9tx8R+p7CsrKyjyN62P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data:image/jpeg;base64,/9j/4AAQSkZJRgABAQAAAQABAAD/2wCEAAkGBhMSERUUExMWFRUWGBYaGBUYGBoYGhgaFxcXHBwVGBkYHyYeHBolHBgXHy8gIycpLCwsFx4xNTAqNSYrLCkBCQoKDgwOGg8PGiwkHyQsLCwsLCwsKiwsLCwsLCwpLCwpLCwsLCwsLCwsLCwsKSwsLCwsLCwsLCwsLCwsLCwsLP/AABEIAMIBBAMBIgACEQEDEQH/xAAbAAACAgMBAAAAAAAAAAAAAAAEBQMGAAECB//EAEIQAAIBAwIEAwUGBAQFAwUAAAECEQADIQQSBTFBUSJhcQYTMoGRFEJSobHwI5LB0TNicuEHFVOC8TSywiRDc5Oi/8QAGgEAAwEBAQEAAAAAAAAAAAAAAgMEAQAFBv/EADIRAAICAQMDAwIFBAEFAAAAAAABAhEDEiExBBNBIlFhMvAUcYGx0SORoeEFFUJSksH/2gAMAwEAAhEDEQA/ALYNBIwa19mYdJrdrXLRK60UqOWcVuh0oJvkCYdxFaKzTEXge1cMq/ho11HwB2/kW5FaOoIpmWSsa3aPlW/il5iZ2n4ZU/aDi7oBtdASJCxLHMSF656z05Uu0HH7wHu71gkWQnvEIIZlALl3HTwbfXHerdrOB2nzgtmG6gwYIIziZFJr/stecFHvSIUM22Dcj7rkGSo9evKvOyXKbfvx8DNLSErapbLs2mAaEY7mYhVLBRuG4/ADEjrk9IqCwdQ7bDcZ2UEEgQCCqifQ7jnaJ2Aid1W657OI24FAFIEgCMjkR2gYHz70b9jVUZVWJWBBIjBA5dp/Klvp2out2buAcF07W7O28s7meJA8YiRu2sQmBM584mqpxf2gtWbre4Yg3RdL21c3JCsPHBJhmTc+YhVAiSKd8TV9Iq3btv7QhkqrHalkAj+FE+Lw7pcjJblivNbHFg+oe6/vFUglSAp8ROQpgQpzGMUOLpt3KXtwrBc3wWHiPGdTqDttp7u22xhddtpZFhiSW5cwxIAMd6c8M0SsbQZbnudzIbq3WVGCR4iZJYO/KIw23nyr2g0jpDMr3kuhZCZYM48DTy5ggZgwQYonivtEXQWNps+IKASVhFyGeRBOWJPeD0opQf0xVL3MUn5HHtdxL3dpURTb3rBAaDtkAAECd0ZJ5dM9UnALSvf3i7cPulLsByOxfhYkjmQ5mOvlS7XXHDFbjM5UmSIKqWS3EE8yIIz5YmhrWuewSELIrtlSSN3w7Z8/36sx4koaU+THJlyOg1OqjUWibageFm8J5ZhRMmTg+QzVV4ppL9kguzIQfxbsxORJmau3C/bG6Qq+72oECltnNwqhmwQBErjmccswlTgn2i5ea5c2WRaWRMhCFG2CcEiMweZ5mpsWSUG9dKKDlvwI7moNy3vDHwjHxLPcTOY86tXsfY1C2zd3MF2TLwwVBu8WefWOpiq9x7hbW7lu0GKrstgpJIQlZI9JLH51ia+773T27l2LNtY2iYCHxmQMluXMY2jGKdkx93FUeOf09gE2mG6id1xwbjrccN4slQJ2jHI5JgfnFR6Bjcue7LwzXCgEsSCIkEAEx6dQatPEbGmNh/db2bb/AAwpYm40Z2iIkjEj8oqmXrCKNyjawgiTyMzG0zPWR+zLgmsiqSfsG7QXZ1dxZl56QWz5c8mKlscSup8LNMzPOJEdcULbIdFDjImGGSASMgHE4qO+ht3DbsO16Q29yIA3MdpAOFOwAjzJotEZSaX+jLY2PGbwce98YM4fEhomG6DA9KO4JYd3JI220G55bfug+ACfhjvnl6RUizlhaLMAAxyN0HaCRIyB19Kl4Hq2sG8UM70YEkg9fCRPmQIE0c+nTg9L3o1SrksGrIRma4dqQrIQSZJInee5CuYFI11RZt8tsLchPf1qPQNteXXcD9wkx5c55cs0wXXoPAbfPr2k/wC9AouHp5+TLbAhxEkt4tniMBmO445R3qQ8PLvatBnbcC0FmAxzYx6xQPFOHMrzyjkex7UXwvTXLyF7t4W0SUZiD4tzbhbEc+S4mfUU949K1xex262Y61fDzbKgOQIIaDACxmCTJaCefaqzrNVaYxaa8G3ZZnBBUfhAIz1oq6VJYWnLhVJJIMmJmInn3NCnTgXMHwEgk461mBaW7+/zAlJsacM1TbT4m+Lv5DzrKD4cx/iCCNtwj6Bc8u0VlNcEVQvSj0tbA6GujbI+9WrbVOiVUs+wDx7nKE96ItMaksWZ6UYum8q55og9tgVy6Kga5TNtJ5UNc0QHQmh7sAtDAwamt3SO9F6fQD8Jov7CB92ax5IGqLF666OYNc3nDiJYedMBa/yiu9y9VpDmnsM0FH9r+AXbxS4l0fw7ZENPiJYgKMYndB74nAoXTcBRVMDfqCVtoxQbNzruJVBjwgAEjq5+V1vopOMUE1hbFo7VWQHI3NHx7ySWM82Yme9S58yjpX6C5Y64KRf4QmktKLbkvbDm4m4BLTvKxBG52VGKlgYHTrKHTcVV1ZL6s5RIRiYhJkATBGeR9O9G8Z4M1i4l66AweWYKSqpLAczk/Fy8xz6p+K3bzANcI+BF3HBKhjtkc4xOOkVVil3N75FW4h9k2LV8XdjXgd77Z3fdeAZ5zMmZgAdsz8O1FzUX0S8bVubgZiFGCVJBHQtEAZxIPeQbpTZ/CjbG088QoOJznOetPOHcI3WlcMVAX4xEqonwbjnMkR6dBWuFRvzxZuhnoGl4YlmzsQQokxO7n3Jrz/ivGLp1fuAjKsOXVYJuLBKQCCB8KjyzVg45qNQ1tFsnIQPtXBVY5kRJkbsdAOtUPWcNv22d9vjEAsnJQ24Nugc2ErPUAnqDXn9D09ScsjtmzfhFuF0ayy7i0huEqFjmI2qW3x8O4PEGfDnz44T7NWltm9rV8QMKGJECTzC/EST50g4J7TNasKtlQLgcly2VKwAoieuZiO/WrhwW/eu2t95UNzcHtjkIiNzc+ucZyK7qceXHFpelX77nRpiXWvLbFti2BtW0gBB8THBPTJkjz9aTcT0r7ykEkGPKRgx5SD9Ksus0igkm4zsYJ3HkIx+pjyiqzqrzJdZhjbgxyg4n8x867Andx5Bl7Eti3/DVMKE3luu4mSTIyIAA+VCNxZWutCqm6NoU4heQjryOZzNGcN4cdTgF4kAt91fef6cjrOKd8E9htNva5db3ssAA0oEz4cTJJxE/TNHLJCGp5OfhHJN8CW1p96MfCMncTgEELzPyqu8Q0LLcHuyrB4IKkMRH3RHKe1XfU8Bue/cWFAtrIuLcYbsz8O2ecSJ+uKqdnTbLgvbgVthdw3GVCsQVGAZgHFN6aelt344/YySItXqTaIX3R3vt/mIWIA5Ajn1qfW++ZSQAZXIjlPPzwCPWDW24mL5ZkO66GBWRECcAfKRUi2rysqp4nuETAkzBwAByAjMdKZfFpKXz98HBnDeIW7yiy5BeIU5BYD7p/wAwjHUx3qA2/csZEhgRPOCAYIHLceU9iYjNegafh1jR2gfdhDvVQ+1XvXWeT7q2dvxYBjkB1EGK3xsC8rMihHVsqxxEkBg3L9ih7yT2WzGp3GnyV8cP8AFsPJPxfCGzuAnlgDl5eVc3NMIRW3JDNlsSCMefMemTWaS3dPj2oyq0NMeBm5Q3p91eciZio9anN5O7qTHLlHp/amKXq0tk9D3g+ptshJMZgSjA/CvaZ/L0rKWcNtMUJ3EZ/oK3SpY1ZZBvSj1e1o/KiAhHIUGvGh2qROLA85FJ1MrcQpbh7VPZu0J9vWMMJ8x/at6XiSkEOmQTBXkw6MJyPQ/nXamDpGS31ohbtulDalQCRy86Fbi47VlnaLLMHXpWmueVV63xmiF41PU/SuszttDG4fUUqbVzcZAGO0ZIGJMQo7mM0Za1SNzetsqAYaMz8z1rtTRzixU15DtOZPny54P0NVz2r9pxbtABvCX2vIDSpVhKnlhiJ5wR2pp7RD3irb3QCcsOXy8z50hvcCsODZdwxUKdwLAoxIJAU4IInMmP1DDNzknInlcthDwH2T+122N2/uVQFViSxB5ssEABfFOQelMbPs0UuX3ulX3BAjHMKh8OAMEBUwMc6sWitWbQK2wFBjmSeSgfoBU93V2SIcgjyBq/uPhcBLCl+Yh4holu29wQLuM4ECR1GOoilPs1qmX3iAAkTHhE+KBzI7QPmautzVWnRlUGYkfL/aqDqm91qGjk0jGMz/eK3G3biHJUrLrb13u7Jku77HIbMuc4U5gCQASAO1UNNRftKLlq6UZmKGAoAhcFjOJDMufMzjF+1OiAC7gSojwgxMER+lULjb7W8IGCTyA9eWY5/Wp+lf8AUdeROTE+QD2YsN9oRYJG5A3yIknGY+lXfVzba5d3sbxVkRFICKGJZRkfdC7ifzwKqvs3eb3p92QhZTLvkIF8TRPkIo7iurXwldrK4uKo5li20M7ZENOB6VR1EZZMq/ISuDi/p7T2m2uk+7UkoY3PkBQGyFESSf7UoXhFx0NwDctsoHAOYPUT6H6ijtHY23hb2gkNtKk4mdpEzEjJBzkDFM+I8CNqwBdR3DMwe2H2gDo0gGR4QfIfOslPtyUU+Tqsk4fxlVVrVr+KLw3WSkTljLMPiDbs7SMEYxTa5xO0l5buo3C5cYKFQEKCi25e4CwxLx28NVj2C9ngL1xxdhglwKhGfEpXJPUeQ6U+1diwtzTX0zbt7gzDM7BtAAPNgc+cgiaizLGsrS3/AJ+0gldBPEby6Em4ym41yFZkJG7JO47s7oMT8sVQPar3CXStpHCEI0FgVMjcCD8QkHv3q5+0vtf72wDprhVi0MGUAkFCcTOMQSKrWr4Qzki46LdwNsg7iF6nvTekrH68mz9r/wDgM99kKuBAveRbO1Fwbm5lBAnMbj4jHIDNXfgen23X92ffOwT3bL4CkTu3cyGyDgxEzyzQtJwl2uBtpIVj4gJLbYkTMY/rXoPs9wy9piPfIyhmEwwZnkloEHAG1Zz8qPraXD8fqDAb6lLxRfeg3DZ3bFm2SO9w3CZiJ64j0qvazjNl7FsC3bYXVJOx4KkE82X70EYPU5rPaf2i3oVtggHcp6YiIx0IJpBw9LfgDDwghuZGeojrOMeQqPDjlKHdy3fj8gpNXSJrvC7wSAjLbgN2AkAzPVs9MigNRfbaoI7gk5mInp61duCai5qDd37m8Mg5gQzeEdB8RNK9dp0VArISyjBPnz+uadHNuk42wu1cbiD8LIZJ8/6CsojQ2wF8IgE4HyFZT3+ZbCD0o9AfT2Y+HPlNLL1vPIxTa3pD5VIdEOoFecpNFOwnsMnUGmWku2+xqf7NbXnFdfwo6VrmzNmcHUCQZG2crt5j15g+fL9aibilndCoCTP5c8xGK795a7TXQCH7g/f/AJrlP3M0kB1ZbChB6ZIqD3Ln71GDZuhQocrA9Ac8ucf1rqxoILGQCYHhESBMY6HMHPQUWoy68Aa6J/Ouhwxz/wCaYWtMVEby2eZ5x2nrWzb867VR2oWnghPMxUKezttSxLxuifkIpo9ofioS7p170eszTYOeD2vxmg+I6C2qHaC57TH9KKuKO4qFlH4hRrIzXAA4ToirKzdT8MwVmRB6ER5Ui4/ogLwI6kEfUHNWeQDM/lS72i0/8a32JEfUf0NNjkeqwHCth/xoQuO1eZ8esneT++cV6fxwCP3515vx5znzMD9/Og6VtZNjGrgwDhmh3IzHkOXmZ6+VdIkSYE+f9POaZcPvomlzlmkfmf6Gg7ulgSTBOY8u1eprbbsinClaCdBpNz+8JLQTnlLc+YyYrnV8XuXA4DvltxDf6h/hgnw9FzUF3VE2isbSIiOZgidxyYiTA70Fw/dLMrHxDb/oyuQecwP07VK8cpTcpfohV+C3+zuoQJdubVF1ZtqWYSZAgZ7FlBzmmev4a1vTAM1tmDFzICAFiD4D2XPTIPSBVE0emUMFu+NVODjcdwktPUnH08qtGq1xZES6QwUkePDsOUiBgjGTgzyqbJ0cpTUk9m7a+PgfjWpCldIHm66DYrGbajmSJLT3yKg4jwBwp2wJgrncT129yRkzFP8Ah1hVfbMrcU7Seb8o9CApWJ5mkGu4fcGp2rucnksFsQRIGcfpT443rqDo2eJJGcJS5p1YgS0yAfiBjoOWYH8tPl4wHti3sb3z7d7biVYKVJdgSY6jaBBgTNA2ltkq2dyxhpG7qd0nwxB5SD86Z6SxZt2C29XulGG1VIkdfEw+IDGKVnik9T39znjUKE/FrABuPbygLeLbhQSQBzOPWlt/SpaRDcJa4vi2gTyPhgRPU1OdoDZ3AxEYG3I8U+IGYwK64pcLC2Au5iCZBILYEz3gn8uldGL2h/cRV8Db2T9obgsXVVQMkgtI3RyVBEMekY55ppx/RblW6qkBlkg8xPMeoNIPZnVG3kqfCJU5MYkKCTCz+nrVp9ntQ1+3dDKQNxYHPN/iXPOPCfnU2SPbyvStijC6dMQcNG1Ijr/QVlMreniR5/0FbrXlvc9BR2G32gfiP1rpWHc/WlA1Bk46mp7d9u1K7Y5ocK6dqkUp2pfYM86Y6a0O1A1QD2JBbkeFROOfTzqaxpnK+KFMn4eozETMdDRent0Ytml9zwTTnQusaRgIJDEEwSBPWPnGJqRrLd6a29HNY+i8qboyPemL70UI3st+KozYPenD6eozZHak9yuRiyJiV7A7moLlhadvpx2oW5pf8tGso1SQmuKvYUHcvQeQp1d4ce1BXuFHy+tNjManEVXdUfwipeKJuFhu5X8yP64qW5whvKiDp/DZU5h1/wDfNOjJAZarYn462K864w2fnXoPHeR/fSvOuOXIJ/L9+gpvTr1oTfoZvhVvHwyJEjpzNMdcgKnwyR863wmyBaU9x/U/3op1WD3qqWRaw44ax/mVtpbxRtAjy+v51BetSdqDbgZjHMzmPSj9VbYBAYABnsf0zy/OgRvZ8HDHAPIzgGBk1bHfdHkyjTom4fo2ulQDMGCQOWJzj8wDFWq5bVlYlpyCSAGIIHMkwACZxPapeA8Ge3YYqYZoKmSCefiAMfWDzNIeIah7QcIWKMIecGTyE/Kgm23SL8MFji5SCU4iqJ7t1DorGWWAw3EkNuBjce3+U5o3UcKJNq7cDPYMS4BPgb7xI7SDntVf4VrFO/kY+4YzPL06ZHnnvcb+svtYQvccO4YratAItu2CQC0QckYzmZ5CpczeP1ICcvTsIeK+6sPbXaysFkk5Rxug7Z5Ef3xynnV3VtrKK3u2AVeUMWbc8DnJAH18ooz2r2MbYN1XYIoOMFWyFUDJAwJ58pyaTaHhvvNGXEKVu3NpyPCoGPXHalz0Z/6j28fD+SNKW6QAqRL/AALLFVOT4YIkepjPY9qtug0kWEdwouXAdo5bVPUluRbHYRHnVWt2gXUPkRLdznkae6ziw94hYSqEEiYmMwfLlTMuO6USjFHSmxhe4VctW4ZhPiuMFYAKPCJJjzjHeK79mddtvW1cQGlFk8t8Zg5zCflSjR6o6x3YkwwIYAkbQCCojqpC/UVD79bd1SsjZtABMzDCJnzHTsK8/JjknUuQG2nqLrqtKA7SOtbphxBNz7hyYA/XNbqc9WLtFcVZJo3T6OaS2+IiTB6n9aPs8RH4qOUZFLhtsWDTaEUys2AKr+n4iO9MLXE171LOMhEsch0go/S25pLptYp5Gab6S+KLpqWRajz88WhqiVt1rm3ckVt3r6ladJCAahBQbkCitTdpfcvgV871TWrYoxxbObl7yNCvqfKuL2vHLdmgb2s86RGJ6EMYTd1w7UDf4oB0oPUawdSKWanU1VDENWIYXuN+Qorhlz3gVuzj8j/vVUu3qs/seQbZ8nH/AMao7airMzQ0xN8f5GvNuNmT++1eke0Pwt6j9BXm3F/i+tN6ZetE7+gb8PuxaT/SKmuX4BMchQGj1YCKJHIVP9ozHenvG9V0UuaUFuA6myXl3fYrRjmeXf0qC3fAcMqjwRjnMCOR+VFX7oYncp2jkZiflUWsQCCoiYHL8XKqU62PMyQX1JjhPaJ7itGHzyntJIJGDEZ6n1pJr7xwGmAwnIDTGfljFc6TUbT42KpglRMtiQPSYqVrUgOdqqdx25YzJg7TEifWuap2M1uUabBV1C+NhIdoCiAZIPWRgdIPOrZwLi7PZSd5LHbduMYjxkKoJ5mGkjsaqa2wJJhS3IQYHbmf2a3bvygtruBDbiwnccdhHbz9azJijkVNC/KbDeO22DktJgKFHbZiBTjhdw/8vBiJe4M/ITW/anS77du6vK4oJ9WEn8zUunYfYEAMkM+713Ex9IqV1oXvYyMEpWis2m/iknpWPcLTGepB/ucedRN8R6SfyFZpdI7Hd0J59pHKrHUd2L1Uh37IaPZf+KWdHESIwJ/Ij86Te0DxcI6Ak/PlTz2btFdSkgxteBnntMsPWDjlmkftCs33/fUVOmpZr+DZV29j0v2d1XvtJYYGYQIZ5yhK5+grKqPsxx+5aslUErvJ/If+fnWqhydP6mUY8vpRSr2vIdoJ+Jv1NdrryeZpbqT43/1N/wC41wtyK+iSVHn9x3yWLTa9gZDH5GmdrijHmxPrVTs6qjbOqoJ4oy8D4Z2vJdNDxh1wGIp3ovaG4vJzVC0+rphb10V5+TpV7FSnqR6Hpvay4PvVPc9sXI5156nEfOuzxHzpfZlwBoiWbW8ddvvH60s1PHLmIcyOWe9JL3EZ60Dc100cOl90HqUeBueNuG3bpPnmh7vtRcUzuny6Uiva2lmo1dWR6aHlCZ9S1wxxq+Nu7bic1EvGLg5Mf1pE2prX2iqdEEqok78ruxzqeJs5kn5dKv3/AAqu7kvjs6H/APlv7V5P7+vVf+DObN9u9xR9FP8AepurpYmkFjyOU9yxe0Tfw/nXmfGUIM9CPpzwfoa9J9oRFr1JqgXArXhvBKYDD/LJmD3zI868zpfqL5r0bCC05Zgo5kxTS8SttASQ22R8/M0Tf9m1taoOj77JkrIzBEZPcGu9bblJIyqwD/UAelelLIpyUURRhJvczR3gLhR8qQADjnHX51oIPfgERuEAEzmZX8wKC02mZQHcQPXMd47UReTcwfnlcxgZHf0pTrUY36jjjw93qCAOQA/Ktf8AMPCTGAAJwM9APLn9KK16Nf1D3FHh3flXOqsEKEKLz6iTgHP5D60ag5RWxzVtsXAE7SwEYHy7+tT7kt5DEzMxg8zyPaKL0vs5eZQWhASY3cjHMD07HuKacO4HYW2bl47yPuD5RjqfWulNLZmQUpOkNkAu8OtlcwCP5SYnzwBSfST7tkHUSB5/s1YOB6i3c01xbabNjHwkzE5k/vpVeueBv32qFXqcfkuXG4o1C5MdJ/tXFnVuh2DlHKM9OXnNF6RvGCTicn65zTDVa63bbcRuPPAAp2XKo1GrZLOLbCPZzTMdXbaDGxieeJRoHy3Ur4rZ/wDrG5RJ5+VG+zHEDd1imTthsbpyVM/3oXi+m3ao7jtVphjME5HP161PHU5/oMSuP6k+i0yAHxfePWO2InFbqThunG0gJvhiNyqSCQB5VlTz7up7MfGG3B5hrX/iP/qb9TQ5er1e0dvcZs2zk/dHetLorX/RtfyiveU9jzni35KOLxFT2tXFXZdDZ/6Nqf8AQKlt8PtdbFv+QVndrwEsD9ypWddRycQqyporQ/8AsWv5BRljQ2v+hbPoi0qfVKO7RRDp5vhlQHEa23EPOvRtJwC2y/8Ap7U9jbUfWt8S4NaTA09r521/pipv+o47rSP/AAmT/wAjzJuI+dR2rxdgoIliAJ86u1zS2pP8G1/+tf7VAbKLn3KAiMqqgjzBHKq49Ta2RPLp5J7yKJqtQVYqeYJBoJ781fNPoAoLXktNuJK+BXf0bl9a7+yWv+jbH/Yv9qNZr8CZYH7nnm6s31f/ALNbn/Ct/wAi/wBqY8L9m0vEH3dtVk7mKjAEeXWYrpZlBWwFgb4ZQeD8A1GqJ9zbLAc25KPVjivYf+GvBm0th7bspdnLEKSY8KDaZAyIP1pZxHWpY0yratqoLMQsLBgwGI5E880u9k+OuLjbsHccCehj9R0xXnZcmXIraqPPyUwxRg6vcuXHULKFGT/sOdU/XaMLhTJEye5xH5x9RVu/5miy7AvyAEkDI7j0FCW/anQOdjo1k8gxG5f5lz06il4U09iickluVvQ3228pHSQew/uK7B5kgZ6dv3Bq06jhwcbrYt3E/EkHGe3IwxoJLQ6qqmfwjnM/rP1p0oyk7oTa8Fcv2ZkKs+mev+4+tdHR32XaRC9hAqx/ZTODiOXTH+2PkKZ6GwR0BoLrkxxT8FWOjuW7cKpjE9/n06mo9CCsG6rOVPhQDwkxzYxJAnp/WvRrFpfwxWX+HWckjaYOVwc+nX5U3vSrSJcWeW+0HHL5bcJA7NmRubGBywfhgk96RnV3hO8Egnpyx12iZPbOa9L4nwu0WGTtAI8ZUc468zHn3pHfSzbMpqbKdBAYsI7FQSMdqYpWt0gVBknsNp7ipfDqRItmGgHm3TBiCM/ShuLWYYT0kfrTb2Q2tc1LBt0qknxGTJ6vnpHyoL2iIBnsKklL+qyuC9O5VdRcIXHMEeXWt6Xg73WAfAHOSQMnEzH79KN4VqglySJ8JAjoTyI8xk4zTF7b2LlreY96NwYmTBOdxMEHl/N0NUZp00lz98CHXI04XprekR7gAVliIPPeBzJyue04MTQmtuM0vO4MPDIwBMdRM8+v+0/EeIWrquHLBcDzHaek4pXq9aYVUWSFwRnAEzj1qeWeSSUFuF3NqSDuGG5tbaVA3HGFjAwAOlZQWg10pkSZPTzrKTLNlvgbGToDuWjJ5cz+tYtk88Vy2oyZXqfMc67XVHoPyP8AevT9SRnpJEtHuJ8x/apAIEY+QrrT38eIHp3Eeeal3pMHHzP150mc2uRsYojQnpnzg9aYWLbA8gJ6gEn6CoNOtucksCejD9T/AFo9FDQFNwGY+IR86kyzUtiqCaLNw4ObXhAPL4jGIySGJzSzjenJPiNsMcwGL/ouKms6e+uP47GBJUrMdt0eQ61zrzgC5bvIAABNwNnz7T3qRRrcxN6itXLYH3laOwoa9a6+EDHcfsU2vqgiBc7AD/eg7mptggM3XIJHbr51UuoUOQMleTixwgOMsqiCdxIiByziudRwoBdy3UYTGD1xjPLmPrSrjHF7rHaNxQTABEGIzg+S/wAtLbYuXSABtE+vXnkV6WOScNTZ5rnJypIsy8KkqCyif3NTa7VzdREAAG8D+YAMY6kfqKj0nCktAs7EuRgnuaX2+IhQWaN0wIiSo7fy/pUyyKS3e9jU2gu/eQKP/wAhAjBjxY9PH+XlVd0lt0Ny50LMT/3MBPnlh9aIu2zCi4doBkkyCRMwARjpHrRdrgLsRsJ27pgsBM52gTz8sc+sUbyJ8L7QThK03sSDiDbCSDt5zHKBmkerubmwJ/eKtOk0luCbh8IJ3E5AwOcGO/5TAFB8bXSAjaCFKCCDIkHA5ntiO/aTSscnGXB2bJCqW5WtJxK7aaVLLnmpg9JEgiOYqwaP2+uGBdFu5/rWSfPesHz5mkGqvIGgEGQpkjIJwRIEt1x9eVA7laT1npkmY5Ty6/vNXUpEsciWx6DofbKx73a1p7Y6MtyV5EyQQTEjoTVgb2wt28AZhTlS48QBAGwiTkA46V5twE7nAIOPvYz++U16DodAu0eEVB1GTQ6HRrwBa/21ulgFZtp/DbCdOXiBM0t1HtI5wSzc+ZJ/SP2atlvhKkZAro+zlo5IpH4pewS2PPdVrWcNtE7RuboYmCc+ZHy9KSfbnWAogmRI55FewaX2ftWmLxOCDygg5z6xSxfY63G4EDE9v2afDqNME2m7BnLU/Yi/4a2D9nvuxks6if8ASk//ACoL2oPiq7cM4ctjTbQIksT+k/QVRPahvFQRevJYyO0SPhFzTujWr9pAM/x+okTB8seUVDxH2htlLKlPftp2M3BJVkyFBIgyTtPbE5pJdg9QuT4if8vw85MnoAa70zJb3oxmSBzMsRuIlRkdO9OlgjHJ3N79hUptKvAz0zWn3vsa2GjYluGM9EknHI9CfKjtBpLXuwLgO7YxZt5EgEQgjqZkny6VIXRrVv8AgvbKwUc8idg8QiOZKnPeiTdJZbY2BdrAuUGVkEnkeuSKZN017hVHZp7gul4O1wbrdl1WYAiZgAFgeskefrWU3v8AC7iMQu3acjbcKjP+RTCmZECfU1qlyu+H/j+SmOO1yip3XIJMdTzBrjT6zMMZPaOVbKgk5PM4z3862ujRiI2z+f61V6a3JblewQuoUCDH1/XzrLGsRTGY78/61KmkUkeGY6BTNdrtB5MR2jFIlONcMelL3Rmn1azykc47054dxdEKn3VyADIDSCe+1sRQeit21ydzDJK7iIwaN0+r0pYIDftNt3ElgUEHk0qdp6gwR6GpGoztpMa5uNJ/4H2i1dq44b3OyBJJ2IMDEMW9elG6vTG4S4RckgEkvy5mJCxjnS59TaFsw7XcyCt20foNgIpXxK/bAndqQBBlnkdyPDj5VPpT2O35QNxe4dxCnHIsABtExjMTSC9rrdsQIGMs0E8xmep6Zj5Uwe8H+NWKESFEgMT1JkeEdhzoK17PB2ZlXE95/eR+QoowiuWJ7z5S39xWOIBidwHUEnB/PHOeuKfezqW3+GCYqNfZGZ3Yo/g/s+bZlZ86b3IVUeRacrtnPE9OSu1/CRyboar2p4c4adoOI5A9TEdq9HOnOz+Ko24yRjJgUBq/ZdQT7pyh/DzH0NctUfBrjbuLPPjqGB3ssspESCPF5D0J7VrWcfYEhZyTzJMEAANAMggz6+lXK/wp1/xbYYfiX5dKjscF01wYieo9fWmR6lR+qIueOUnyUW9xdyQNxZZYzHORgiTPMDoIpZca5OPOOeJIMDoMjmO/pXqNz2LQ9B0/SobnsXHSj/Hw8IU8D9zzNdI/LpifP5dY6etF6fh5DbjE/vtj8quuo9lYGAaBu8CZelb+OizuzQDoH2HFWLTcaYDFJ00RmAKZDXJYVTAkwd0es5E/oe9TuPedofjXh7DXScYdiBynqcD0miP+cnnBgHJgxPMD1qjar2hvufdoSRuyVEMQSJEkYPIfKj9Do9Yt0yGV1gtugYj73qDE8jPSjj0iS9Y1yxLZOy4LxgPbeOaqfLmCO3nS/hvEbrrdXewUWwATGHJwVaOxWRUf2R1W5LFiw7/PH15DlFLNFxIDTsFIDEknvgxJ7DkPkauxyxrFGMfD3+CKe8i+6C+Rp7Su25hbXc0fEdskx55qne0+n8IMZ3t9IHP6GmFrio+zs5wVEEE/iIUR3xuz6Uu1li9rJFoL4As7zCgGe0knJ/P5zQjpi8s2khyluolN12gZyAB+YHIjvz9PWoE4awZRsYTkMFO0gSJEDOavtj2dCtL3oCspI2Aqw/CJxBBjHbNMNVqdw91bIXbMeGY7ADlOOdSZP+USaUN/7jfwupgestMba2lvs24WoIJCkMCNoyTA5HABxieervAbnvWDKxtXNwYja3ugB/DG0MSTyMnvyrpNHqLFxbm+1dQgQNoQg/e2gCBMYJn0FTrwnUJcYsQwuudzI7D3Up8bSJ8sf2qbN1zf0NLb79uBkMNbs7fRKIIsGCJGxW5f54OXkEn1FZXJbU7m23rBUGFJmYAHPzmaypFOVfWv/Z/wVLZcf4KrdtHcZYHJ/D39K0EYcmA/7R/SuLzZII6n9a2t0AyYH1mvpLdEVRsZ6TVPa8e4krBHIcv35VcNGbN8fwxbtXXCOhZdykcmUjoZB5eVebazjSjAg/T+pqPhXtKVEOCADKt27jvB/oK6Ck1uheXSn6WeqcX9nla073LS27qoxD2vgueEypHQxnkD60i1nDms3mKXLRmT8aggOORkzkGgLX/FA+4e2YYspWSeUiOXlTrU6m8U072bg/iWQCPB8VsCfjEZG0/I0OaLrYzDLfcj4NrrloEC5YCHuS3lgLJNE6njt0DZaezvMAHYTEnJljj+Wt8Hua27lbyAAwf8KPoFmaK4kmr9zcDX7UsCACTMd8cv9qiX1IplVO6KpxHj0FjeK3CPvFVnmOnQeUmpNJ7XSyKAIYgYGckYx0rLmu02lXYttb9/aALjiVHh34B7yeXlVd0l3+It91j3ksAJA3AwoA9Qfyp08Cm9V8kafsXhL9v3gLMQA5wQc7WA8sHxZ8jQvEPbRlu+6tWwpYhVwSSC3hBMco/Wltm6LSLcYMS2ws87YEQIJErGCcZofW3kL3LjXTeYqu2PC5OIA5x4T+HMmayGdYpOMVf8/f5DJSQaOI6jUOFVWRX3CWkhiJmAgE4EmOWKa6bX3VtsfepdVW2gAPkAc1MTj+3eSpUXxfSw0Ww6Kkb3JUMJ2knE5yBirIOD3bVs27bXLm0b0AKqFxAUmM/OfWsk+o13p48e/wCobjJNX5ONNxdXUMCSpJAnniM/Qg13c4bau+IeFvxDBqq8EZ7vvHZRbZXACZMzzIjr/anKak2znBEyJn7wnkZGTGe9Zlg07aoZuuSW99osGSfeJPMcxiMip9HxxbmN2e3b5UZpdeHFD8S9nkueIeFvxDH1qWWOLMcQ1oInnmgNVp1PKlg1lyyQl3InDdDj9aY2risBn9nrSHBxdA0IddZVZIxjvEeef3iodLwRLg95cZjG2VQffbkDOApGZE4P0O4naziPyg95mRHyNT6G+pYW9/MePYslzMKodiWZRliDA8+RHpdM9MPkRPkVW9AbSwxC7grKxAaVXcBJgsDgGAeQiM0w0jWiJOXbcZO0KoPIDZCEdcgQehrnU69BYlxyB2bLZRlk7txPwFSH5yYEd6GsceVQCpVw5AIZYOBkASVjlmPlXZZzq0rBST2IX1d1rsOkDa2RAJ+Jd0g5B2kecTFKb2kJZlNxbfdS6qpUSQMkQAQMfrR+p4k150hLgJj3gMFVXdyAjwwB5da6v6qzbuhyiXgPCGYGA3o2DHPIpkJOMb003x9/7HSwxUeSHQcJvX0ILrbsKyi4xyxIB2BOjCTy8xRq3tRp9HcFuy4cvtZrgCkqDClFnlB5+ZpRf9pdTcDXbYkWyrFTykOIUD84iiNXxm9dYv4oCpuBEfHB8M4xHPNR9R35tRyVp9vavD97s2EYcoaaWwl73boTdERetO20JzY3VJ+KM4XFR6y9Y+0XTa3G4ygkq+dogBgCQO/Wh14iXHhgGCCV6BgfFjngRVZ4lr3LAq8gBhIgTGCI68j1qbD0ssk/Zfb3GvKoq3yNtdx54Y2wSEEsQDiGMgfL9K64R7QG6TbLlBtkYJ3dZEeItHX1rn2a1ray6lo21QBNrPym2uG6ZzGPM1dtF7MafT6y3sdVKKYSUJAbGScjnIA5ZPWvRx9BrWlwr5s5ZJS3TE2j4UVXxP4jJIWWAPKJx2rKs68UTORzPxyDz6SeVapcv+Oaf1/4LVN0eUXruTk8zyk9ahCAn4yPXb/Wp9RqW3GB1PbvWijvyCivYVpex4rpv3BL3CQThp+S/wBKEu8IuD4QTH0/pTL7ExObgHpFbHBW574/P+tY8ijzI7t3xEX8P01wtt92hPeIj1INXDQaxkVbZuLbE8/ERnuIik2k4SARLE+gn8po827dmBdZ1LZCLblvLmetTTrI6X7DoLQrf7lv4Z7i2/8AE1Fq4o5RaLAn1MRSv2z1wG22jRbY81YlcxCnJg5mPL1oCw9plP8A6gseQCDHrP6UHda2CFDEh9waYBXI2mNxBYGTj06mkLDT1MOeTUqTNPakW35wbUn/AEqFj6T+dS8W0Qa/tiFUhfPaoyfoCfVqktlVxzMeLEAPJKkZyOk45mhtRxBRNxzLPyUeeCSYMeXoaXrlewk1xoXLxJyFHYxG3ofIZonhC+7uG45mUQE9TGA2fQGotJxAl2xgocc+Xh/fc004datT4yGifCpxtBBy35ZIOKNTf00ZS5Ctbddytx5FsEL7xiFkicBhE8iMdqZ6jXXbNoXku2lDJg7maVOAANsAbgO+RRPFuIWr+m90yKphQltoGPx7fugAQB51Qda7Lb92mQMKJJ2hjPhGFDRMycVTorexzyXBWyTU8TvoT4Nq4+E5OZBDev6edGaTiD3DO9SsQZZiVPUkH9KC4j7L3rS+9NwD3jFrYjeRHigEmBnyIwal4JZVwPtZTZLMGN0hx0EKo284nJMGkz6hab5/f+x0Msh5ZZrRB3Ag9JzHmByqzcN1YYDNUj/mvvGIVoVSoS23xdiSQoBPPmaccM1WxoiAf3FSy38V8DlJPgtOq4cLikEAg1WNbw99OcS1v81/uKs2m1wIqTUKGFBfhnOJSdQu5RMx38qV3tbtDqoZJECCIbPJt3wqYzkyBFWPXaU2iSo8B5joPOlmv0qss948+0Gjxy0PdE84Fcu62CEbaweQyKTuQgYWQdu2RPXlXdjVtb23CrhbYEFCoILCR4gIBkrPrmt6vQbSdpwR4hA5SI9Pl5UHodMEuqGErOFyVmMSJz6elXNxlG0ISaYZa42jMBcVgGgXWBLFhiTHcjHlRmo1dopbtae0EVTzcbn8WSROTE/lQChWO4mW3SBChCJ5EDPIcunzp4yogYoF943iLRgAZ92k8lA+tTZJRTjpT24Vuh/cbVNgulursMsWU7DtbaEtkkAXAv4+eD5dqi1zuACCSq+EzB8UCSTjt5c6Cv7bjEJJmGfB5ZhY6/7TTDiGpsjxxBBBAAkyRgEySeQ7d6esMZS1NbgxbapCsX2DBRk7gJ+EgEHntOOw6edG6L2au6ncg22xksW+ErvgXMZklgenOh30niDNA5NmMb8HI5jz54rjg3tI1gsAJW7C7pBjxfGCfmP/ABTu01NPwuTVHS6mWvU8KOjVHtqLgS2QsKULhDLDMkqxCkCOdINZ7SJqAAFKbmUswGBHJY5mJiZ/tXXHOJvcuZi2W2ASQ5hREboOOWMc6DZCzNc3HlO0geJhjnykkSZ7/OhlkxY16Hz97Dm5P0wGw1LN95m2wAQBEbRykDvPzrKeez/AbJ06PeRmuXJdsxEnA8OOQH1rdL7eT3HJuiuvpUk+BeZ6DvXR0648I+grKysm2AkjQsLPwj6CtJYXPhH0FZWVkXsdXARoxDiMeJeXma4UeBh0Bx5T7yY9aysrLMkiPUtHh6co6RjEVForQ3ch9PWsrKx/SYkFaiysr4R16DyoDUaZNw8K8x0HdayspGM6SJrlhfdv4R0HIcsY9KY6iwotIAoAIXAAjkKysolz+pjRrhumTax2rzPQdA1MWtL9nAgR4TEdYOaysoMr/cBpA/HkBe3IB22cTmPB07VX00689qz3gdqyspuH6fv5CS3Q0u2VLmVHM9B5U1soNy4FZWVP4Q7/ALhtpzRwY1lZWPkNkGpyKr9u2PEIEScR6VlZRAg120ucDkOlQNp1x4RzPQdqysrULkge3pkn4F+g7CidBaXGBzPT/KKysqmL9a/M7GlqQPqdMhs25VTnsOzVmptD3lzA5jp5t/YfSsrKOXP37AtbkGo06ndKqf4a8wD+Ot8b0ie50vgX/BToP81ZWUae/wB+xmXkD0loGCQCQRzHnTfhthd7eEfc6DvWVlSZeV9+SjHx9+xY7t9tx8R+p7CsrKyjyN62P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data:image/jpeg;base64,/9j/4AAQSkZJRgABAQAAAQABAAD/2wCEAAkGBhMSERUUExMWFRUWGBYaGBUYGBoYGhgaFxcXHBwVGBkYHyYeHBolHBgXHy8gIycpLCwsFx4xNTAqNSYrLCkBCQoKDgwOGg8PGiwkHyQsLCwsLCwsKiwsLCwsLCwpLCwpLCwsLCwsLCwsLCwsKSwsLCwsLCwsLCwsLCwsLCwsLP/AABEIAMIBBAMBIgACEQEDEQH/xAAbAAACAgMBAAAAAAAAAAAAAAAEBQMGAAECB//EAEIQAAIBAwIEAwUGBAQFAwUAAAECEQADIQQSBTFBUSJhcQYTMoGRFEJSobHwI5LB0TNicuEHFVOC8TSywiRDc5Oi/8QAGgEAAwEBAQEAAAAAAAAAAAAAAgMEAQAFBv/EADIRAAICAQMDAwIFBAEFAAAAAAABAhEDEiExBBNBIlFhMvAUcYGx0SORoeEFFUJSksH/2gAMAwEAAhEDEQA/ALYNBIwa19mYdJrdrXLRK60UqOWcVuh0oJvkCYdxFaKzTEXge1cMq/ho11HwB2/kW5FaOoIpmWSsa3aPlW/il5iZ2n4ZU/aDi7oBtdASJCxLHMSF656z05Uu0HH7wHu71gkWQnvEIIZlALl3HTwbfXHerdrOB2nzgtmG6gwYIIziZFJr/stecFHvSIUM22Dcj7rkGSo9evKvOyXKbfvx8DNLSErapbLs2mAaEY7mYhVLBRuG4/ADEjrk9IqCwdQ7bDcZ2UEEgQCCqifQ7jnaJ2Aid1W657OI24FAFIEgCMjkR2gYHz70b9jVUZVWJWBBIjBA5dp/Klvp2out2buAcF07W7O28s7meJA8YiRu2sQmBM584mqpxf2gtWbre4Yg3RdL21c3JCsPHBJhmTc+YhVAiSKd8TV9Iq3btv7QhkqrHalkAj+FE+Lw7pcjJblivNbHFg+oe6/vFUglSAp8ROQpgQpzGMUOLpt3KXtwrBc3wWHiPGdTqDttp7u22xhddtpZFhiSW5cwxIAMd6c8M0SsbQZbnudzIbq3WVGCR4iZJYO/KIw23nyr2g0jpDMr3kuhZCZYM48DTy5ggZgwQYonivtEXQWNps+IKASVhFyGeRBOWJPeD0opQf0xVL3MUn5HHtdxL3dpURTb3rBAaDtkAAECd0ZJ5dM9UnALSvf3i7cPulLsByOxfhYkjmQ5mOvlS7XXHDFbjM5UmSIKqWS3EE8yIIz5YmhrWuewSELIrtlSSN3w7Z8/36sx4koaU+THJlyOg1OqjUWibageFm8J5ZhRMmTg+QzVV4ppL9kguzIQfxbsxORJmau3C/bG6Qq+72oECltnNwqhmwQBErjmccswlTgn2i5ea5c2WRaWRMhCFG2CcEiMweZ5mpsWSUG9dKKDlvwI7moNy3vDHwjHxLPcTOY86tXsfY1C2zd3MF2TLwwVBu8WefWOpiq9x7hbW7lu0GKrstgpJIQlZI9JLH51ia+773T27l2LNtY2iYCHxmQMluXMY2jGKdkx93FUeOf09gE2mG6id1xwbjrccN4slQJ2jHI5JgfnFR6Bjcue7LwzXCgEsSCIkEAEx6dQatPEbGmNh/db2bb/AAwpYm40Z2iIkjEj8oqmXrCKNyjawgiTyMzG0zPWR+zLgmsiqSfsG7QXZ1dxZl56QWz5c8mKlscSup8LNMzPOJEdcULbIdFDjImGGSASMgHE4qO+ht3DbsO16Q29yIA3MdpAOFOwAjzJotEZSaX+jLY2PGbwce98YM4fEhomG6DA9KO4JYd3JI220G55bfug+ACfhjvnl6RUizlhaLMAAxyN0HaCRIyB19Kl4Hq2sG8UM70YEkg9fCRPmQIE0c+nTg9L3o1SrksGrIRma4dqQrIQSZJInee5CuYFI11RZt8tsLchPf1qPQNteXXcD9wkx5c55cs0wXXoPAbfPr2k/wC9AouHp5+TLbAhxEkt4tniMBmO445R3qQ8PLvatBnbcC0FmAxzYx6xQPFOHMrzyjkex7UXwvTXLyF7t4W0SUZiD4tzbhbEc+S4mfUU949K1xex262Y61fDzbKgOQIIaDACxmCTJaCefaqzrNVaYxaa8G3ZZnBBUfhAIz1oq6VJYWnLhVJJIMmJmInn3NCnTgXMHwEgk461mBaW7+/zAlJsacM1TbT4m+Lv5DzrKD4cx/iCCNtwj6Bc8u0VlNcEVQvSj0tbA6GujbI+9WrbVOiVUs+wDx7nKE96ItMaksWZ6UYum8q55og9tgVy6Kga5TNtJ5UNc0QHQmh7sAtDAwamt3SO9F6fQD8Jov7CB92ax5IGqLF666OYNc3nDiJYedMBa/yiu9y9VpDmnsM0FH9r+AXbxS4l0fw7ZENPiJYgKMYndB74nAoXTcBRVMDfqCVtoxQbNzruJVBjwgAEjq5+V1vopOMUE1hbFo7VWQHI3NHx7ySWM82Yme9S58yjpX6C5Y64KRf4QmktKLbkvbDm4m4BLTvKxBG52VGKlgYHTrKHTcVV1ZL6s5RIRiYhJkATBGeR9O9G8Z4M1i4l66AweWYKSqpLAczk/Fy8xz6p+K3bzANcI+BF3HBKhjtkc4xOOkVVil3N75FW4h9k2LV8XdjXgd77Z3fdeAZ5zMmZgAdsz8O1FzUX0S8bVubgZiFGCVJBHQtEAZxIPeQbpTZ/CjbG088QoOJznOetPOHcI3WlcMVAX4xEqonwbjnMkR6dBWuFRvzxZuhnoGl4YlmzsQQokxO7n3Jrz/ivGLp1fuAjKsOXVYJuLBKQCCB8KjyzVg45qNQ1tFsnIQPtXBVY5kRJkbsdAOtUPWcNv22d9vjEAsnJQ24Nugc2ErPUAnqDXn9D09ScsjtmzfhFuF0ayy7i0huEqFjmI2qW3x8O4PEGfDnz44T7NWltm9rV8QMKGJECTzC/EST50g4J7TNasKtlQLgcly2VKwAoieuZiO/WrhwW/eu2t95UNzcHtjkIiNzc+ucZyK7qceXHFpelX77nRpiXWvLbFti2BtW0gBB8THBPTJkjz9aTcT0r7ykEkGPKRgx5SD9Ksus0igkm4zsYJ3HkIx+pjyiqzqrzJdZhjbgxyg4n8x867Andx5Bl7Eti3/DVMKE3luu4mSTIyIAA+VCNxZWutCqm6NoU4heQjryOZzNGcN4cdTgF4kAt91fef6cjrOKd8E9htNva5db3ssAA0oEz4cTJJxE/TNHLJCGp5OfhHJN8CW1p96MfCMncTgEELzPyqu8Q0LLcHuyrB4IKkMRH3RHKe1XfU8Bue/cWFAtrIuLcYbsz8O2ecSJ+uKqdnTbLgvbgVthdw3GVCsQVGAZgHFN6aelt344/YySItXqTaIX3R3vt/mIWIA5Ajn1qfW++ZSQAZXIjlPPzwCPWDW24mL5ZkO66GBWRECcAfKRUi2rysqp4nuETAkzBwAByAjMdKZfFpKXz98HBnDeIW7yiy5BeIU5BYD7p/wAwjHUx3qA2/csZEhgRPOCAYIHLceU9iYjNegafh1jR2gfdhDvVQ+1XvXWeT7q2dvxYBjkB1EGK3xsC8rMihHVsqxxEkBg3L9ih7yT2WzGp3GnyV8cP8AFsPJPxfCGzuAnlgDl5eVc3NMIRW3JDNlsSCMefMemTWaS3dPj2oyq0NMeBm5Q3p91eciZio9anN5O7qTHLlHp/amKXq0tk9D3g+ptshJMZgSjA/CvaZ/L0rKWcNtMUJ3EZ/oK3SpY1ZZBvSj1e1o/KiAhHIUGvGh2qROLA85FJ1MrcQpbh7VPZu0J9vWMMJ8x/at6XiSkEOmQTBXkw6MJyPQ/nXamDpGS31ohbtulDalQCRy86Fbi47VlnaLLMHXpWmueVV63xmiF41PU/SuszttDG4fUUqbVzcZAGO0ZIGJMQo7mM0Za1SNzetsqAYaMz8z1rtTRzixU15DtOZPny54P0NVz2r9pxbtABvCX2vIDSpVhKnlhiJ5wR2pp7RD3irb3QCcsOXy8z50hvcCsODZdwxUKdwLAoxIJAU4IInMmP1DDNzknInlcthDwH2T+122N2/uVQFViSxB5ssEABfFOQelMbPs0UuX3ulX3BAjHMKh8OAMEBUwMc6sWitWbQK2wFBjmSeSgfoBU93V2SIcgjyBq/uPhcBLCl+Yh4holu29wQLuM4ECR1GOoilPs1qmX3iAAkTHhE+KBzI7QPmautzVWnRlUGYkfL/aqDqm91qGjk0jGMz/eK3G3biHJUrLrb13u7Jku77HIbMuc4U5gCQASAO1UNNRftKLlq6UZmKGAoAhcFjOJDMufMzjF+1OiAC7gSojwgxMER+lULjb7W8IGCTyA9eWY5/Wp+lf8AUdeROTE+QD2YsN9oRYJG5A3yIknGY+lXfVzba5d3sbxVkRFICKGJZRkfdC7ifzwKqvs3eb3p92QhZTLvkIF8TRPkIo7iurXwldrK4uKo5li20M7ZENOB6VR1EZZMq/ISuDi/p7T2m2uk+7UkoY3PkBQGyFESSf7UoXhFx0NwDctsoHAOYPUT6H6ijtHY23hb2gkNtKk4mdpEzEjJBzkDFM+I8CNqwBdR3DMwe2H2gDo0gGR4QfIfOslPtyUU+Tqsk4fxlVVrVr+KLw3WSkTljLMPiDbs7SMEYxTa5xO0l5buo3C5cYKFQEKCi25e4CwxLx28NVj2C9ngL1xxdhglwKhGfEpXJPUeQ6U+1diwtzTX0zbt7gzDM7BtAAPNgc+cgiaizLGsrS3/AJ+0gldBPEby6Em4ym41yFZkJG7JO47s7oMT8sVQPar3CXStpHCEI0FgVMjcCD8QkHv3q5+0vtf72wDprhVi0MGUAkFCcTOMQSKrWr4Qzki46LdwNsg7iF6nvTekrH68mz9r/wDgM99kKuBAveRbO1Fwbm5lBAnMbj4jHIDNXfgen23X92ffOwT3bL4CkTu3cyGyDgxEzyzQtJwl2uBtpIVj4gJLbYkTMY/rXoPs9wy9piPfIyhmEwwZnkloEHAG1Zz8qPraXD8fqDAb6lLxRfeg3DZ3bFm2SO9w3CZiJ64j0qvazjNl7FsC3bYXVJOx4KkE82X70EYPU5rPaf2i3oVtggHcp6YiIx0IJpBw9LfgDDwghuZGeojrOMeQqPDjlKHdy3fj8gpNXSJrvC7wSAjLbgN2AkAzPVs9MigNRfbaoI7gk5mInp61duCai5qDd37m8Mg5gQzeEdB8RNK9dp0VArISyjBPnz+uadHNuk42wu1cbiD8LIZJ8/6CsojQ2wF8IgE4HyFZT3+ZbCD0o9AfT2Y+HPlNLL1vPIxTa3pD5VIdEOoFecpNFOwnsMnUGmWku2+xqf7NbXnFdfwo6VrmzNmcHUCQZG2crt5j15g+fL9aibilndCoCTP5c8xGK795a7TXQCH7g/f/AJrlP3M0kB1ZbChB6ZIqD3Ln71GDZuhQocrA9Ac8ucf1rqxoILGQCYHhESBMY6HMHPQUWoy68Aa6J/Ouhwxz/wCaYWtMVEby2eZ5x2nrWzb867VR2oWnghPMxUKezttSxLxuifkIpo9ofioS7p170eszTYOeD2vxmg+I6C2qHaC57TH9KKuKO4qFlH4hRrIzXAA4ToirKzdT8MwVmRB6ER5Ui4/ogLwI6kEfUHNWeQDM/lS72i0/8a32JEfUf0NNjkeqwHCth/xoQuO1eZ8esneT++cV6fxwCP3515vx5znzMD9/Og6VtZNjGrgwDhmh3IzHkOXmZ6+VdIkSYE+f9POaZcPvomlzlmkfmf6Gg7ulgSTBOY8u1eprbbsinClaCdBpNz+8JLQTnlLc+YyYrnV8XuXA4DvltxDf6h/hgnw9FzUF3VE2isbSIiOZgidxyYiTA70Fw/dLMrHxDb/oyuQecwP07VK8cpTcpfohV+C3+zuoQJdubVF1ZtqWYSZAgZ7FlBzmmev4a1vTAM1tmDFzICAFiD4D2XPTIPSBVE0emUMFu+NVODjcdwktPUnH08qtGq1xZES6QwUkePDsOUiBgjGTgzyqbJ0cpTUk9m7a+PgfjWpCldIHm66DYrGbajmSJLT3yKg4jwBwp2wJgrncT129yRkzFP8Ah1hVfbMrcU7Seb8o9CApWJ5mkGu4fcGp2rucnksFsQRIGcfpT443rqDo2eJJGcJS5p1YgS0yAfiBjoOWYH8tPl4wHti3sb3z7d7biVYKVJdgSY6jaBBgTNA2ltkq2dyxhpG7qd0nwxB5SD86Z6SxZt2C29XulGG1VIkdfEw+IDGKVnik9T39znjUKE/FrABuPbygLeLbhQSQBzOPWlt/SpaRDcJa4vi2gTyPhgRPU1OdoDZ3AxEYG3I8U+IGYwK64pcLC2Au5iCZBILYEz3gn8uldGL2h/cRV8Db2T9obgsXVVQMkgtI3RyVBEMekY55ppx/RblW6qkBlkg8xPMeoNIPZnVG3kqfCJU5MYkKCTCz+nrVp9ntQ1+3dDKQNxYHPN/iXPOPCfnU2SPbyvStijC6dMQcNG1Ijr/QVlMreniR5/0FbrXlvc9BR2G32gfiP1rpWHc/WlA1Bk46mp7d9u1K7Y5ocK6dqkUp2pfYM86Y6a0O1A1QD2JBbkeFROOfTzqaxpnK+KFMn4eozETMdDRent0Ytml9zwTTnQusaRgIJDEEwSBPWPnGJqRrLd6a29HNY+i8qboyPemL70UI3st+KozYPenD6eozZHak9yuRiyJiV7A7moLlhadvpx2oW5pf8tGso1SQmuKvYUHcvQeQp1d4ce1BXuFHy+tNjManEVXdUfwipeKJuFhu5X8yP64qW5whvKiDp/DZU5h1/wDfNOjJAZarYn462K864w2fnXoPHeR/fSvOuOXIJ/L9+gpvTr1oTfoZvhVvHwyJEjpzNMdcgKnwyR863wmyBaU9x/U/3op1WD3qqWRaw44ax/mVtpbxRtAjy+v51BetSdqDbgZjHMzmPSj9VbYBAYABnsf0zy/OgRvZ8HDHAPIzgGBk1bHfdHkyjTom4fo2ulQDMGCQOWJzj8wDFWq5bVlYlpyCSAGIIHMkwACZxPapeA8Ge3YYqYZoKmSCefiAMfWDzNIeIah7QcIWKMIecGTyE/Kgm23SL8MFji5SCU4iqJ7t1DorGWWAw3EkNuBjce3+U5o3UcKJNq7cDPYMS4BPgb7xI7SDntVf4VrFO/kY+4YzPL06ZHnnvcb+svtYQvccO4YratAItu2CQC0QckYzmZ5CpczeP1ICcvTsIeK+6sPbXaysFkk5Rxug7Z5Ef3xynnV3VtrKK3u2AVeUMWbc8DnJAH18ooz2r2MbYN1XYIoOMFWyFUDJAwJ58pyaTaHhvvNGXEKVu3NpyPCoGPXHalz0Z/6j28fD+SNKW6QAqRL/AALLFVOT4YIkepjPY9qtug0kWEdwouXAdo5bVPUluRbHYRHnVWt2gXUPkRLdznkae6ziw94hYSqEEiYmMwfLlTMuO6USjFHSmxhe4VctW4ZhPiuMFYAKPCJJjzjHeK79mddtvW1cQGlFk8t8Zg5zCflSjR6o6x3YkwwIYAkbQCCojqpC/UVD79bd1SsjZtABMzDCJnzHTsK8/JjknUuQG2nqLrqtKA7SOtbphxBNz7hyYA/XNbqc9WLtFcVZJo3T6OaS2+IiTB6n9aPs8RH4qOUZFLhtsWDTaEUys2AKr+n4iO9MLXE171LOMhEsch0go/S25pLptYp5Gab6S+KLpqWRajz88WhqiVt1rm3ckVt3r6ladJCAahBQbkCitTdpfcvgV871TWrYoxxbObl7yNCvqfKuL2vHLdmgb2s86RGJ6EMYTd1w7UDf4oB0oPUawdSKWanU1VDENWIYXuN+Qorhlz3gVuzj8j/vVUu3qs/seQbZ8nH/AMao7airMzQ0xN8f5GvNuNmT++1eke0Pwt6j9BXm3F/i+tN6ZetE7+gb8PuxaT/SKmuX4BMchQGj1YCKJHIVP9ozHenvG9V0UuaUFuA6myXl3fYrRjmeXf0qC3fAcMqjwRjnMCOR+VFX7oYncp2jkZiflUWsQCCoiYHL8XKqU62PMyQX1JjhPaJ7itGHzyntJIJGDEZ6n1pJr7xwGmAwnIDTGfljFc6TUbT42KpglRMtiQPSYqVrUgOdqqdx25YzJg7TEifWuap2M1uUabBV1C+NhIdoCiAZIPWRgdIPOrZwLi7PZSd5LHbduMYjxkKoJ5mGkjsaqa2wJJhS3IQYHbmf2a3bvygtruBDbiwnccdhHbz9azJijkVNC/KbDeO22DktJgKFHbZiBTjhdw/8vBiJe4M/ITW/anS77du6vK4oJ9WEn8zUunYfYEAMkM+713Ex9IqV1oXvYyMEpWis2m/iknpWPcLTGepB/ucedRN8R6SfyFZpdI7Hd0J59pHKrHUd2L1Uh37IaPZf+KWdHESIwJ/Ij86Te0DxcI6Ak/PlTz2btFdSkgxteBnntMsPWDjlmkftCs33/fUVOmpZr+DZV29j0v2d1XvtJYYGYQIZ5yhK5+grKqPsxx+5aslUErvJ/If+fnWqhydP6mUY8vpRSr2vIdoJ+Jv1NdrryeZpbqT43/1N/wC41wtyK+iSVHn9x3yWLTa9gZDH5GmdrijHmxPrVTs6qjbOqoJ4oy8D4Z2vJdNDxh1wGIp3ovaG4vJzVC0+rphb10V5+TpV7FSnqR6Hpvay4PvVPc9sXI5156nEfOuzxHzpfZlwBoiWbW8ddvvH60s1PHLmIcyOWe9JL3EZ60Dc100cOl90HqUeBueNuG3bpPnmh7vtRcUzuny6Uiva2lmo1dWR6aHlCZ9S1wxxq+Nu7bic1EvGLg5Mf1pE2prX2iqdEEqok78ruxzqeJs5kn5dKv3/AAqu7kvjs6H/APlv7V5P7+vVf+DObN9u9xR9FP8AepurpYmkFjyOU9yxe0Tfw/nXmfGUIM9CPpzwfoa9J9oRFr1JqgXArXhvBKYDD/LJmD3zI868zpfqL5r0bCC05Zgo5kxTS8SttASQ22R8/M0Tf9m1taoOj77JkrIzBEZPcGu9bblJIyqwD/UAelelLIpyUURRhJvczR3gLhR8qQADjnHX51oIPfgERuEAEzmZX8wKC02mZQHcQPXMd47UReTcwfnlcxgZHf0pTrUY36jjjw93qCAOQA/Ktf8AMPCTGAAJwM9APLn9KK16Nf1D3FHh3flXOqsEKEKLz6iTgHP5D60ag5RWxzVtsXAE7SwEYHy7+tT7kt5DEzMxg8zyPaKL0vs5eZQWhASY3cjHMD07HuKacO4HYW2bl47yPuD5RjqfWulNLZmQUpOkNkAu8OtlcwCP5SYnzwBSfST7tkHUSB5/s1YOB6i3c01xbabNjHwkzE5k/vpVeueBv32qFXqcfkuXG4o1C5MdJ/tXFnVuh2DlHKM9OXnNF6RvGCTicn65zTDVa63bbcRuPPAAp2XKo1GrZLOLbCPZzTMdXbaDGxieeJRoHy3Ur4rZ/wDrG5RJ5+VG+zHEDd1imTthsbpyVM/3oXi+m3ao7jtVphjME5HP161PHU5/oMSuP6k+i0yAHxfePWO2InFbqThunG0gJvhiNyqSCQB5VlTz7up7MfGG3B5hrX/iP/qb9TQ5er1e0dvcZs2zk/dHetLorX/RtfyiveU9jzni35KOLxFT2tXFXZdDZ/6Nqf8AQKlt8PtdbFv+QVndrwEsD9ypWddRycQqyporQ/8AsWv5BRljQ2v+hbPoi0qfVKO7RRDp5vhlQHEa23EPOvRtJwC2y/8Ap7U9jbUfWt8S4NaTA09r521/pipv+o47rSP/AAmT/wAjzJuI+dR2rxdgoIliAJ86u1zS2pP8G1/+tf7VAbKLn3KAiMqqgjzBHKq49Ta2RPLp5J7yKJqtQVYqeYJBoJ781fNPoAoLXktNuJK+BXf0bl9a7+yWv+jbH/Yv9qNZr8CZYH7nnm6s31f/ALNbn/Ct/wAi/wBqY8L9m0vEH3dtVk7mKjAEeXWYrpZlBWwFgb4ZQeD8A1GqJ9zbLAc25KPVjivYf+GvBm0th7bspdnLEKSY8KDaZAyIP1pZxHWpY0yratqoLMQsLBgwGI5E880u9k+OuLjbsHccCehj9R0xXnZcmXIraqPPyUwxRg6vcuXHULKFGT/sOdU/XaMLhTJEye5xH5x9RVu/5miy7AvyAEkDI7j0FCW/anQOdjo1k8gxG5f5lz06il4U09iickluVvQ3228pHSQew/uK7B5kgZ6dv3Bq06jhwcbrYt3E/EkHGe3IwxoJLQ6qqmfwjnM/rP1p0oyk7oTa8Fcv2ZkKs+mev+4+tdHR32XaRC9hAqx/ZTODiOXTH+2PkKZ6GwR0BoLrkxxT8FWOjuW7cKpjE9/n06mo9CCsG6rOVPhQDwkxzYxJAnp/WvRrFpfwxWX+HWckjaYOVwc+nX5U3vSrSJcWeW+0HHL5bcJA7NmRubGBywfhgk96RnV3hO8Egnpyx12iZPbOa9L4nwu0WGTtAI8ZUc468zHn3pHfSzbMpqbKdBAYsI7FQSMdqYpWt0gVBknsNp7ipfDqRItmGgHm3TBiCM/ShuLWYYT0kfrTb2Q2tc1LBt0qknxGTJ6vnpHyoL2iIBnsKklL+qyuC9O5VdRcIXHMEeXWt6Xg73WAfAHOSQMnEzH79KN4VqglySJ8JAjoTyI8xk4zTF7b2LlreY96NwYmTBOdxMEHl/N0NUZp00lz98CHXI04XprekR7gAVliIPPeBzJyue04MTQmtuM0vO4MPDIwBMdRM8+v+0/EeIWrquHLBcDzHaek4pXq9aYVUWSFwRnAEzj1qeWeSSUFuF3NqSDuGG5tbaVA3HGFjAwAOlZQWg10pkSZPTzrKTLNlvgbGToDuWjJ5cz+tYtk88Vy2oyZXqfMc67XVHoPyP8AevT9SRnpJEtHuJ8x/apAIEY+QrrT38eIHp3Eeeal3pMHHzP150mc2uRsYojQnpnzg9aYWLbA8gJ6gEn6CoNOtucksCejD9T/AFo9FDQFNwGY+IR86kyzUtiqCaLNw4ObXhAPL4jGIySGJzSzjenJPiNsMcwGL/ouKms6e+uP47GBJUrMdt0eQ61zrzgC5bvIAABNwNnz7T3qRRrcxN6itXLYH3laOwoa9a6+EDHcfsU2vqgiBc7AD/eg7mptggM3XIJHbr51UuoUOQMleTixwgOMsqiCdxIiByziudRwoBdy3UYTGD1xjPLmPrSrjHF7rHaNxQTABEGIzg+S/wAtLbYuXSABtE+vXnkV6WOScNTZ5rnJypIsy8KkqCyif3NTa7VzdREAAG8D+YAMY6kfqKj0nCktAs7EuRgnuaX2+IhQWaN0wIiSo7fy/pUyyKS3e9jU2gu/eQKP/wAhAjBjxY9PH+XlVd0lt0Ny50LMT/3MBPnlh9aIu2zCi4doBkkyCRMwARjpHrRdrgLsRsJ27pgsBM52gTz8sc+sUbyJ8L7QThK03sSDiDbCSDt5zHKBmkerubmwJ/eKtOk0luCbh8IJ3E5AwOcGO/5TAFB8bXSAjaCFKCCDIkHA5ntiO/aTSscnGXB2bJCqW5WtJxK7aaVLLnmpg9JEgiOYqwaP2+uGBdFu5/rWSfPesHz5mkGqvIGgEGQpkjIJwRIEt1x9eVA7laT1npkmY5Ty6/vNXUpEsciWx6DofbKx73a1p7Y6MtyV5EyQQTEjoTVgb2wt28AZhTlS48QBAGwiTkA46V5twE7nAIOPvYz++U16DodAu0eEVB1GTQ6HRrwBa/21ulgFZtp/DbCdOXiBM0t1HtI5wSzc+ZJ/SP2atlvhKkZAro+zlo5IpH4pewS2PPdVrWcNtE7RuboYmCc+ZHy9KSfbnWAogmRI55FewaX2ftWmLxOCDygg5z6xSxfY63G4EDE9v2afDqNME2m7BnLU/Yi/4a2D9nvuxks6if8ASk//ACoL2oPiq7cM4ctjTbQIksT+k/QVRPahvFQRevJYyO0SPhFzTujWr9pAM/x+okTB8seUVDxH2htlLKlPftp2M3BJVkyFBIgyTtPbE5pJdg9QuT4if8vw85MnoAa70zJb3oxmSBzMsRuIlRkdO9OlgjHJ3N79hUptKvAz0zWn3vsa2GjYluGM9EknHI9CfKjtBpLXuwLgO7YxZt5EgEQgjqZkny6VIXRrVv8AgvbKwUc8idg8QiOZKnPeiTdJZbY2BdrAuUGVkEnkeuSKZN017hVHZp7gul4O1wbrdl1WYAiZgAFgeskefrWU3v8AC7iMQu3acjbcKjP+RTCmZECfU1qlyu+H/j+SmOO1yip3XIJMdTzBrjT6zMMZPaOVbKgk5PM4z3862ujRiI2z+f61V6a3JblewQuoUCDH1/XzrLGsRTGY78/61KmkUkeGY6BTNdrtB5MR2jFIlONcMelL3Rmn1azykc47054dxdEKn3VyADIDSCe+1sRQeit21ydzDJK7iIwaN0+r0pYIDftNt3ElgUEHk0qdp6gwR6GpGoztpMa5uNJ/4H2i1dq44b3OyBJJ2IMDEMW9elG6vTG4S4RckgEkvy5mJCxjnS59TaFsw7XcyCt20foNgIpXxK/bAndqQBBlnkdyPDj5VPpT2O35QNxe4dxCnHIsABtExjMTSC9rrdsQIGMs0E8xmep6Zj5Uwe8H+NWKESFEgMT1JkeEdhzoK17PB2ZlXE95/eR+QoowiuWJ7z5S39xWOIBidwHUEnB/PHOeuKfezqW3+GCYqNfZGZ3Yo/g/s+bZlZ86b3IVUeRacrtnPE9OSu1/CRyboar2p4c4adoOI5A9TEdq9HOnOz+Ko24yRjJgUBq/ZdQT7pyh/DzH0NctUfBrjbuLPPjqGB3ssspESCPF5D0J7VrWcfYEhZyTzJMEAANAMggz6+lXK/wp1/xbYYfiX5dKjscF01wYieo9fWmR6lR+qIueOUnyUW9xdyQNxZZYzHORgiTPMDoIpZca5OPOOeJIMDoMjmO/pXqNz2LQ9B0/SobnsXHSj/Hw8IU8D9zzNdI/LpifP5dY6etF6fh5DbjE/vtj8quuo9lYGAaBu8CZelb+OizuzQDoH2HFWLTcaYDFJ00RmAKZDXJYVTAkwd0es5E/oe9TuPedofjXh7DXScYdiBynqcD0miP+cnnBgHJgxPMD1qjar2hvufdoSRuyVEMQSJEkYPIfKj9Do9Yt0yGV1gtugYj73qDE8jPSjj0iS9Y1yxLZOy4LxgPbeOaqfLmCO3nS/hvEbrrdXewUWwATGHJwVaOxWRUf2R1W5LFiw7/PH15DlFLNFxIDTsFIDEknvgxJ7DkPkauxyxrFGMfD3+CKe8i+6C+Rp7Su25hbXc0fEdskx55qne0+n8IMZ3t9IHP6GmFrio+zs5wVEEE/iIUR3xuz6Uu1li9rJFoL4As7zCgGe0knJ/P5zQjpi8s2khyluolN12gZyAB+YHIjvz9PWoE4awZRsYTkMFO0gSJEDOavtj2dCtL3oCspI2Aqw/CJxBBjHbNMNVqdw91bIXbMeGY7ADlOOdSZP+USaUN/7jfwupgestMba2lvs24WoIJCkMCNoyTA5HABxieervAbnvWDKxtXNwYja3ugB/DG0MSTyMnvyrpNHqLFxbm+1dQgQNoQg/e2gCBMYJn0FTrwnUJcYsQwuudzI7D3Up8bSJ8sf2qbN1zf0NLb79uBkMNbs7fRKIIsGCJGxW5f54OXkEn1FZXJbU7m23rBUGFJmYAHPzmaypFOVfWv/Z/wVLZcf4KrdtHcZYHJ/D39K0EYcmA/7R/SuLzZII6n9a2t0AyYH1mvpLdEVRsZ6TVPa8e4krBHIcv35VcNGbN8fwxbtXXCOhZdykcmUjoZB5eVebazjSjAg/T+pqPhXtKVEOCADKt27jvB/oK6Ck1uheXSn6WeqcX9nla073LS27qoxD2vgueEypHQxnkD60i1nDms3mKXLRmT8aggOORkzkGgLX/FA+4e2YYspWSeUiOXlTrU6m8U072bg/iWQCPB8VsCfjEZG0/I0OaLrYzDLfcj4NrrloEC5YCHuS3lgLJNE6njt0DZaezvMAHYTEnJljj+Wt8Hua27lbyAAwf8KPoFmaK4kmr9zcDX7UsCACTMd8cv9qiX1IplVO6KpxHj0FjeK3CPvFVnmOnQeUmpNJ7XSyKAIYgYGckYx0rLmu02lXYttb9/aALjiVHh34B7yeXlVd0l3+It91j3ksAJA3AwoA9Qfyp08Cm9V8kafsXhL9v3gLMQA5wQc7WA8sHxZ8jQvEPbRlu+6tWwpYhVwSSC3hBMco/Wltm6LSLcYMS2ws87YEQIJErGCcZofW3kL3LjXTeYqu2PC5OIA5x4T+HMmayGdYpOMVf8/f5DJSQaOI6jUOFVWRX3CWkhiJmAgE4EmOWKa6bX3VtsfepdVW2gAPkAc1MTj+3eSpUXxfSw0Ww6Kkb3JUMJ2knE5yBirIOD3bVs27bXLm0b0AKqFxAUmM/OfWsk+o13p48e/wCobjJNX5ONNxdXUMCSpJAnniM/Qg13c4bau+IeFvxDBqq8EZ7vvHZRbZXACZMzzIjr/anKak2znBEyJn7wnkZGTGe9Zlg07aoZuuSW99osGSfeJPMcxiMip9HxxbmN2e3b5UZpdeHFD8S9nkueIeFvxDH1qWWOLMcQ1oInnmgNVp1PKlg1lyyQl3InDdDj9aY2risBn9nrSHBxdA0IddZVZIxjvEeef3iodLwRLg95cZjG2VQffbkDOApGZE4P0O4naziPyg95mRHyNT6G+pYW9/MePYslzMKodiWZRliDA8+RHpdM9MPkRPkVW9AbSwxC7grKxAaVXcBJgsDgGAeQiM0w0jWiJOXbcZO0KoPIDZCEdcgQehrnU69BYlxyB2bLZRlk7txPwFSH5yYEd6GsceVQCpVw5AIZYOBkASVjlmPlXZZzq0rBST2IX1d1rsOkDa2RAJ+Jd0g5B2kecTFKb2kJZlNxbfdS6qpUSQMkQAQMfrR+p4k150hLgJj3gMFVXdyAjwwB5da6v6qzbuhyiXgPCGYGA3o2DHPIpkJOMb003x9/7HSwxUeSHQcJvX0ILrbsKyi4xyxIB2BOjCTy8xRq3tRp9HcFuy4cvtZrgCkqDClFnlB5+ZpRf9pdTcDXbYkWyrFTykOIUD84iiNXxm9dYv4oCpuBEfHB8M4xHPNR9R35tRyVp9vavD97s2EYcoaaWwl73boTdERetO20JzY3VJ+KM4XFR6y9Y+0XTa3G4ygkq+dogBgCQO/Wh14iXHhgGCCV6BgfFjngRVZ4lr3LAq8gBhIgTGCI68j1qbD0ssk/Zfb3GvKoq3yNtdx54Y2wSEEsQDiGMgfL9K64R7QG6TbLlBtkYJ3dZEeItHX1rn2a1ray6lo21QBNrPym2uG6ZzGPM1dtF7MafT6y3sdVKKYSUJAbGScjnIA5ZPWvRx9BrWlwr5s5ZJS3TE2j4UVXxP4jJIWWAPKJx2rKs68UTORzPxyDz6SeVapcv+Oaf1/4LVN0eUXruTk8zyk9ahCAn4yPXb/Wp9RqW3GB1PbvWijvyCivYVpex4rpv3BL3CQThp+S/wBKEu8IuD4QTH0/pTL7ExObgHpFbHBW574/P+tY8ijzI7t3xEX8P01wtt92hPeIj1INXDQaxkVbZuLbE8/ERnuIik2k4SARLE+gn8po827dmBdZ1LZCLblvLmetTTrI6X7DoLQrf7lv4Z7i2/8AE1Fq4o5RaLAn1MRSv2z1wG22jRbY81YlcxCnJg5mPL1oCw9plP8A6gseQCDHrP6UHda2CFDEh9waYBXI2mNxBYGTj06mkLDT1MOeTUqTNPakW35wbUn/AEqFj6T+dS8W0Qa/tiFUhfPaoyfoCfVqktlVxzMeLEAPJKkZyOk45mhtRxBRNxzLPyUeeCSYMeXoaXrlewk1xoXLxJyFHYxG3ofIZonhC+7uG45mUQE9TGA2fQGotJxAl2xgocc+Xh/fc004datT4yGifCpxtBBy35ZIOKNTf00ZS5Ctbddytx5FsEL7xiFkicBhE8iMdqZ6jXXbNoXku2lDJg7maVOAANsAbgO+RRPFuIWr+m90yKphQltoGPx7fugAQB51Qda7Lb92mQMKJJ2hjPhGFDRMycVTorexzyXBWyTU8TvoT4Nq4+E5OZBDev6edGaTiD3DO9SsQZZiVPUkH9KC4j7L3rS+9NwD3jFrYjeRHigEmBnyIwal4JZVwPtZTZLMGN0hx0EKo284nJMGkz6hab5/f+x0Msh5ZZrRB3Ag9JzHmByqzcN1YYDNUj/mvvGIVoVSoS23xdiSQoBPPmaccM1WxoiAf3FSy38V8DlJPgtOq4cLikEAg1WNbw99OcS1v81/uKs2m1wIqTUKGFBfhnOJSdQu5RMx38qV3tbtDqoZJECCIbPJt3wqYzkyBFWPXaU2iSo8B5joPOlmv0qss948+0Gjxy0PdE84Fcu62CEbaweQyKTuQgYWQdu2RPXlXdjVtb23CrhbYEFCoILCR4gIBkrPrmt6vQbSdpwR4hA5SI9Pl5UHodMEuqGErOFyVmMSJz6elXNxlG0ISaYZa42jMBcVgGgXWBLFhiTHcjHlRmo1dopbtae0EVTzcbn8WSROTE/lQChWO4mW3SBChCJ5EDPIcunzp4yogYoF943iLRgAZ92k8lA+tTZJRTjpT24Vuh/cbVNgulursMsWU7DtbaEtkkAXAv4+eD5dqi1zuACCSq+EzB8UCSTjt5c6Cv7bjEJJmGfB5ZhY6/7TTDiGpsjxxBBBAAkyRgEySeQ7d6esMZS1NbgxbapCsX2DBRk7gJ+EgEHntOOw6edG6L2au6ncg22xksW+ErvgXMZklgenOh30niDNA5NmMb8HI5jz54rjg3tI1gsAJW7C7pBjxfGCfmP/ABTu01NPwuTVHS6mWvU8KOjVHtqLgS2QsKULhDLDMkqxCkCOdINZ7SJqAAFKbmUswGBHJY5mJiZ/tXXHOJvcuZi2W2ASQ5hREboOOWMc6DZCzNc3HlO0geJhjnykkSZ7/OhlkxY16Hz97Dm5P0wGw1LN95m2wAQBEbRykDvPzrKeez/AbJ06PeRmuXJdsxEnA8OOQH1rdL7eT3HJuiuvpUk+BeZ6DvXR0648I+grKysm2AkjQsLPwj6CtJYXPhH0FZWVkXsdXARoxDiMeJeXma4UeBh0Bx5T7yY9aysrLMkiPUtHh6co6RjEVForQ3ch9PWsrKx/SYkFaiysr4R16DyoDUaZNw8K8x0HdayspGM6SJrlhfdv4R0HIcsY9KY6iwotIAoAIXAAjkKysolz+pjRrhumTax2rzPQdA1MWtL9nAgR4TEdYOaysoMr/cBpA/HkBe3IB22cTmPB07VX00689qz3gdqyspuH6fv5CS3Q0u2VLmVHM9B5U1soNy4FZWVP4Q7/ALhtpzRwY1lZWPkNkGpyKr9u2PEIEScR6VlZRAg120ucDkOlQNp1x4RzPQdqysrULkge3pkn4F+g7CidBaXGBzPT/KKysqmL9a/M7GlqQPqdMhs25VTnsOzVmptD3lzA5jp5t/YfSsrKOXP37AtbkGo06ndKqf4a8wD+Ot8b0ie50vgX/BToP81ZWUae/wB+xmXkD0loGCQCQRzHnTfhthd7eEfc6DvWVlSZeV9+SjHx9+xY7t9tx8R+p7CsrKyjyN62P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data:image/jpeg;base64,/9j/4AAQSkZJRgABAQAAAQABAAD/2wCEAAkGBhMSERUUExMWFRUWGBYaGBUYGBoYGhgaFxcXHBwVGBkYHyYeHBolHBgXHy8gIycpLCwsFx4xNTAqNSYrLCkBCQoKDgwOGg8PGiwkHyQsLCwsLCwsKiwsLCwsLCwpLCwpLCwsLCwsLCwsLCwsKSwsLCwsLCwsLCwsLCwsLCwsLP/AABEIAMIBBAMBIgACEQEDEQH/xAAbAAACAgMBAAAAAAAAAAAAAAAEBQMGAAECB//EAEIQAAIBAwIEAwUGBAQFAwUAAAECEQADIQQSBTFBUSJhcQYTMoGRFEJSobHwI5LB0TNicuEHFVOC8TSywiRDc5Oi/8QAGgEAAwEBAQEAAAAAAAAAAAAAAgMEAQAFBv/EADIRAAICAQMDAwIFBAEFAAAAAAABAhEDEiExBBNBIlFhMvAUcYGx0SORoeEFFUJSksH/2gAMAwEAAhEDEQA/ALYNBIwa19mYdJrdrXLRK60UqOWcVuh0oJvkCYdxFaKzTEXge1cMq/ho11HwB2/kW5FaOoIpmWSsa3aPlW/il5iZ2n4ZU/aDi7oBtdASJCxLHMSF656z05Uu0HH7wHu71gkWQnvEIIZlALl3HTwbfXHerdrOB2nzgtmG6gwYIIziZFJr/stecFHvSIUM22Dcj7rkGSo9evKvOyXKbfvx8DNLSErapbLs2mAaEY7mYhVLBRuG4/ADEjrk9IqCwdQ7bDcZ2UEEgQCCqifQ7jnaJ2Aid1W657OI24FAFIEgCMjkR2gYHz70b9jVUZVWJWBBIjBA5dp/Klvp2out2buAcF07W7O28s7meJA8YiRu2sQmBM584mqpxf2gtWbre4Yg3RdL21c3JCsPHBJhmTc+YhVAiSKd8TV9Iq3btv7QhkqrHalkAj+FE+Lw7pcjJblivNbHFg+oe6/vFUglSAp8ROQpgQpzGMUOLpt3KXtwrBc3wWHiPGdTqDttp7u22xhddtpZFhiSW5cwxIAMd6c8M0SsbQZbnudzIbq3WVGCR4iZJYO/KIw23nyr2g0jpDMr3kuhZCZYM48DTy5ggZgwQYonivtEXQWNps+IKASVhFyGeRBOWJPeD0opQf0xVL3MUn5HHtdxL3dpURTb3rBAaDtkAAECd0ZJ5dM9UnALSvf3i7cPulLsByOxfhYkjmQ5mOvlS7XXHDFbjM5UmSIKqWS3EE8yIIz5YmhrWuewSELIrtlSSN3w7Z8/36sx4koaU+THJlyOg1OqjUWibageFm8J5ZhRMmTg+QzVV4ppL9kguzIQfxbsxORJmau3C/bG6Qq+72oECltnNwqhmwQBErjmccswlTgn2i5ea5c2WRaWRMhCFG2CcEiMweZ5mpsWSUG9dKKDlvwI7moNy3vDHwjHxLPcTOY86tXsfY1C2zd3MF2TLwwVBu8WefWOpiq9x7hbW7lu0GKrstgpJIQlZI9JLH51ia+773T27l2LNtY2iYCHxmQMluXMY2jGKdkx93FUeOf09gE2mG6id1xwbjrccN4slQJ2jHI5JgfnFR6Bjcue7LwzXCgEsSCIkEAEx6dQatPEbGmNh/db2bb/AAwpYm40Z2iIkjEj8oqmXrCKNyjawgiTyMzG0zPWR+zLgmsiqSfsG7QXZ1dxZl56QWz5c8mKlscSup8LNMzPOJEdcULbIdFDjImGGSASMgHE4qO+ht3DbsO16Q29yIA3MdpAOFOwAjzJotEZSaX+jLY2PGbwce98YM4fEhomG6DA9KO4JYd3JI220G55bfug+ACfhjvnl6RUizlhaLMAAxyN0HaCRIyB19Kl4Hq2sG8UM70YEkg9fCRPmQIE0c+nTg9L3o1SrksGrIRma4dqQrIQSZJInee5CuYFI11RZt8tsLchPf1qPQNteXXcD9wkx5c55cs0wXXoPAbfPr2k/wC9AouHp5+TLbAhxEkt4tniMBmO445R3qQ8PLvatBnbcC0FmAxzYx6xQPFOHMrzyjkex7UXwvTXLyF7t4W0SUZiD4tzbhbEc+S4mfUU949K1xex262Y61fDzbKgOQIIaDACxmCTJaCefaqzrNVaYxaa8G3ZZnBBUfhAIz1oq6VJYWnLhVJJIMmJmInn3NCnTgXMHwEgk461mBaW7+/zAlJsacM1TbT4m+Lv5DzrKD4cx/iCCNtwj6Bc8u0VlNcEVQvSj0tbA6GujbI+9WrbVOiVUs+wDx7nKE96ItMaksWZ6UYum8q55og9tgVy6Kga5TNtJ5UNc0QHQmh7sAtDAwamt3SO9F6fQD8Jov7CB92ax5IGqLF666OYNc3nDiJYedMBa/yiu9y9VpDmnsM0FH9r+AXbxS4l0fw7ZENPiJYgKMYndB74nAoXTcBRVMDfqCVtoxQbNzruJVBjwgAEjq5+V1vopOMUE1hbFo7VWQHI3NHx7ySWM82Yme9S58yjpX6C5Y64KRf4QmktKLbkvbDm4m4BLTvKxBG52VGKlgYHTrKHTcVV1ZL6s5RIRiYhJkATBGeR9O9G8Z4M1i4l66AweWYKSqpLAczk/Fy8xz6p+K3bzANcI+BF3HBKhjtkc4xOOkVVil3N75FW4h9k2LV8XdjXgd77Z3fdeAZ5zMmZgAdsz8O1FzUX0S8bVubgZiFGCVJBHQtEAZxIPeQbpTZ/CjbG088QoOJznOetPOHcI3WlcMVAX4xEqonwbjnMkR6dBWuFRvzxZuhnoGl4YlmzsQQokxO7n3Jrz/ivGLp1fuAjKsOXVYJuLBKQCCB8KjyzVg45qNQ1tFsnIQPtXBVY5kRJkbsdAOtUPWcNv22d9vjEAsnJQ24Nugc2ErPUAnqDXn9D09ScsjtmzfhFuF0ayy7i0huEqFjmI2qW3x8O4PEGfDnz44T7NWltm9rV8QMKGJECTzC/EST50g4J7TNasKtlQLgcly2VKwAoieuZiO/WrhwW/eu2t95UNzcHtjkIiNzc+ucZyK7qceXHFpelX77nRpiXWvLbFti2BtW0gBB8THBPTJkjz9aTcT0r7ykEkGPKRgx5SD9Ksus0igkm4zsYJ3HkIx+pjyiqzqrzJdZhjbgxyg4n8x867Andx5Bl7Eti3/DVMKE3luu4mSTIyIAA+VCNxZWutCqm6NoU4heQjryOZzNGcN4cdTgF4kAt91fef6cjrOKd8E9htNva5db3ssAA0oEz4cTJJxE/TNHLJCGp5OfhHJN8CW1p96MfCMncTgEELzPyqu8Q0LLcHuyrB4IKkMRH3RHKe1XfU8Bue/cWFAtrIuLcYbsz8O2ecSJ+uKqdnTbLgvbgVthdw3GVCsQVGAZgHFN6aelt344/YySItXqTaIX3R3vt/mIWIA5Ajn1qfW++ZSQAZXIjlPPzwCPWDW24mL5ZkO66GBWRECcAfKRUi2rysqp4nuETAkzBwAByAjMdKZfFpKXz98HBnDeIW7yiy5BeIU5BYD7p/wAwjHUx3qA2/csZEhgRPOCAYIHLceU9iYjNegafh1jR2gfdhDvVQ+1XvXWeT7q2dvxYBjkB1EGK3xsC8rMihHVsqxxEkBg3L9ih7yT2WzGp3GnyV8cP8AFsPJPxfCGzuAnlgDl5eVc3NMIRW3JDNlsSCMefMemTWaS3dPj2oyq0NMeBm5Q3p91eciZio9anN5O7qTHLlHp/amKXq0tk9D3g+ptshJMZgSjA/CvaZ/L0rKWcNtMUJ3EZ/oK3SpY1ZZBvSj1e1o/KiAhHIUGvGh2qROLA85FJ1MrcQpbh7VPZu0J9vWMMJ8x/at6XiSkEOmQTBXkw6MJyPQ/nXamDpGS31ohbtulDalQCRy86Fbi47VlnaLLMHXpWmueVV63xmiF41PU/SuszttDG4fUUqbVzcZAGO0ZIGJMQo7mM0Za1SNzetsqAYaMz8z1rtTRzixU15DtOZPny54P0NVz2r9pxbtABvCX2vIDSpVhKnlhiJ5wR2pp7RD3irb3QCcsOXy8z50hvcCsODZdwxUKdwLAoxIJAU4IInMmP1DDNzknInlcthDwH2T+122N2/uVQFViSxB5ssEABfFOQelMbPs0UuX3ulX3BAjHMKh8OAMEBUwMc6sWitWbQK2wFBjmSeSgfoBU93V2SIcgjyBq/uPhcBLCl+Yh4holu29wQLuM4ECR1GOoilPs1qmX3iAAkTHhE+KBzI7QPmautzVWnRlUGYkfL/aqDqm91qGjk0jGMz/eK3G3biHJUrLrb13u7Jku77HIbMuc4U5gCQASAO1UNNRftKLlq6UZmKGAoAhcFjOJDMufMzjF+1OiAC7gSojwgxMER+lULjb7W8IGCTyA9eWY5/Wp+lf8AUdeROTE+QD2YsN9oRYJG5A3yIknGY+lXfVzba5d3sbxVkRFICKGJZRkfdC7ifzwKqvs3eb3p92QhZTLvkIF8TRPkIo7iurXwldrK4uKo5li20M7ZENOB6VR1EZZMq/ISuDi/p7T2m2uk+7UkoY3PkBQGyFESSf7UoXhFx0NwDctsoHAOYPUT6H6ijtHY23hb2gkNtKk4mdpEzEjJBzkDFM+I8CNqwBdR3DMwe2H2gDo0gGR4QfIfOslPtyUU+Tqsk4fxlVVrVr+KLw3WSkTljLMPiDbs7SMEYxTa5xO0l5buo3C5cYKFQEKCi25e4CwxLx28NVj2C9ngL1xxdhglwKhGfEpXJPUeQ6U+1diwtzTX0zbt7gzDM7BtAAPNgc+cgiaizLGsrS3/AJ+0gldBPEby6Em4ym41yFZkJG7JO47s7oMT8sVQPar3CXStpHCEI0FgVMjcCD8QkHv3q5+0vtf72wDprhVi0MGUAkFCcTOMQSKrWr4Qzki46LdwNsg7iF6nvTekrH68mz9r/wDgM99kKuBAveRbO1Fwbm5lBAnMbj4jHIDNXfgen23X92ffOwT3bL4CkTu3cyGyDgxEzyzQtJwl2uBtpIVj4gJLbYkTMY/rXoPs9wy9piPfIyhmEwwZnkloEHAG1Zz8qPraXD8fqDAb6lLxRfeg3DZ3bFm2SO9w3CZiJ64j0qvazjNl7FsC3bYXVJOx4KkE82X70EYPU5rPaf2i3oVtggHcp6YiIx0IJpBw9LfgDDwghuZGeojrOMeQqPDjlKHdy3fj8gpNXSJrvC7wSAjLbgN2AkAzPVs9MigNRfbaoI7gk5mInp61duCai5qDd37m8Mg5gQzeEdB8RNK9dp0VArISyjBPnz+uadHNuk42wu1cbiD8LIZJ8/6CsojQ2wF8IgE4HyFZT3+ZbCD0o9AfT2Y+HPlNLL1vPIxTa3pD5VIdEOoFecpNFOwnsMnUGmWku2+xqf7NbXnFdfwo6VrmzNmcHUCQZG2crt5j15g+fL9aibilndCoCTP5c8xGK795a7TXQCH7g/f/AJrlP3M0kB1ZbChB6ZIqD3Ln71GDZuhQocrA9Ac8ucf1rqxoILGQCYHhESBMY6HMHPQUWoy68Aa6J/Ouhwxz/wCaYWtMVEby2eZ5x2nrWzb867VR2oWnghPMxUKezttSxLxuifkIpo9ofioS7p170eszTYOeD2vxmg+I6C2qHaC57TH9KKuKO4qFlH4hRrIzXAA4ToirKzdT8MwVmRB6ER5Ui4/ogLwI6kEfUHNWeQDM/lS72i0/8a32JEfUf0NNjkeqwHCth/xoQuO1eZ8esneT++cV6fxwCP3515vx5znzMD9/Og6VtZNjGrgwDhmh3IzHkOXmZ6+VdIkSYE+f9POaZcPvomlzlmkfmf6Gg7ulgSTBOY8u1eprbbsinClaCdBpNz+8JLQTnlLc+YyYrnV8XuXA4DvltxDf6h/hgnw9FzUF3VE2isbSIiOZgidxyYiTA70Fw/dLMrHxDb/oyuQecwP07VK8cpTcpfohV+C3+zuoQJdubVF1ZtqWYSZAgZ7FlBzmmev4a1vTAM1tmDFzICAFiD4D2XPTIPSBVE0emUMFu+NVODjcdwktPUnH08qtGq1xZES6QwUkePDsOUiBgjGTgzyqbJ0cpTUk9m7a+PgfjWpCldIHm66DYrGbajmSJLT3yKg4jwBwp2wJgrncT129yRkzFP8Ah1hVfbMrcU7Seb8o9CApWJ5mkGu4fcGp2rucnksFsQRIGcfpT443rqDo2eJJGcJS5p1YgS0yAfiBjoOWYH8tPl4wHti3sb3z7d7biVYKVJdgSY6jaBBgTNA2ltkq2dyxhpG7qd0nwxB5SD86Z6SxZt2C29XulGG1VIkdfEw+IDGKVnik9T39znjUKE/FrABuPbygLeLbhQSQBzOPWlt/SpaRDcJa4vi2gTyPhgRPU1OdoDZ3AxEYG3I8U+IGYwK64pcLC2Au5iCZBILYEz3gn8uldGL2h/cRV8Db2T9obgsXVVQMkgtI3RyVBEMekY55ppx/RblW6qkBlkg8xPMeoNIPZnVG3kqfCJU5MYkKCTCz+nrVp9ntQ1+3dDKQNxYHPN/iXPOPCfnU2SPbyvStijC6dMQcNG1Ijr/QVlMreniR5/0FbrXlvc9BR2G32gfiP1rpWHc/WlA1Bk46mp7d9u1K7Y5ocK6dqkUp2pfYM86Y6a0O1A1QD2JBbkeFROOfTzqaxpnK+KFMn4eozETMdDRent0Ytml9zwTTnQusaRgIJDEEwSBPWPnGJqRrLd6a29HNY+i8qboyPemL70UI3st+KozYPenD6eozZHak9yuRiyJiV7A7moLlhadvpx2oW5pf8tGso1SQmuKvYUHcvQeQp1d4ce1BXuFHy+tNjManEVXdUfwipeKJuFhu5X8yP64qW5whvKiDp/DZU5h1/wDfNOjJAZarYn462K864w2fnXoPHeR/fSvOuOXIJ/L9+gpvTr1oTfoZvhVvHwyJEjpzNMdcgKnwyR863wmyBaU9x/U/3op1WD3qqWRaw44ax/mVtpbxRtAjy+v51BetSdqDbgZjHMzmPSj9VbYBAYABnsf0zy/OgRvZ8HDHAPIzgGBk1bHfdHkyjTom4fo2ulQDMGCQOWJzj8wDFWq5bVlYlpyCSAGIIHMkwACZxPapeA8Ge3YYqYZoKmSCefiAMfWDzNIeIah7QcIWKMIecGTyE/Kgm23SL8MFji5SCU4iqJ7t1DorGWWAw3EkNuBjce3+U5o3UcKJNq7cDPYMS4BPgb7xI7SDntVf4VrFO/kY+4YzPL06ZHnnvcb+svtYQvccO4YratAItu2CQC0QckYzmZ5CpczeP1ICcvTsIeK+6sPbXaysFkk5Rxug7Z5Ef3xynnV3VtrKK3u2AVeUMWbc8DnJAH18ooz2r2MbYN1XYIoOMFWyFUDJAwJ58pyaTaHhvvNGXEKVu3NpyPCoGPXHalz0Z/6j28fD+SNKW6QAqRL/AALLFVOT4YIkepjPY9qtug0kWEdwouXAdo5bVPUluRbHYRHnVWt2gXUPkRLdznkae6ziw94hYSqEEiYmMwfLlTMuO6USjFHSmxhe4VctW4ZhPiuMFYAKPCJJjzjHeK79mddtvW1cQGlFk8t8Zg5zCflSjR6o6x3YkwwIYAkbQCCojqpC/UVD79bd1SsjZtABMzDCJnzHTsK8/JjknUuQG2nqLrqtKA7SOtbphxBNz7hyYA/XNbqc9WLtFcVZJo3T6OaS2+IiTB6n9aPs8RH4qOUZFLhtsWDTaEUys2AKr+n4iO9MLXE171LOMhEsch0go/S25pLptYp5Gab6S+KLpqWRajz88WhqiVt1rm3ckVt3r6ladJCAahBQbkCitTdpfcvgV871TWrYoxxbObl7yNCvqfKuL2vHLdmgb2s86RGJ6EMYTd1w7UDf4oB0oPUawdSKWanU1VDENWIYXuN+Qorhlz3gVuzj8j/vVUu3qs/seQbZ8nH/AMao7airMzQ0xN8f5GvNuNmT++1eke0Pwt6j9BXm3F/i+tN6ZetE7+gb8PuxaT/SKmuX4BMchQGj1YCKJHIVP9ozHenvG9V0UuaUFuA6myXl3fYrRjmeXf0qC3fAcMqjwRjnMCOR+VFX7oYncp2jkZiflUWsQCCoiYHL8XKqU62PMyQX1JjhPaJ7itGHzyntJIJGDEZ6n1pJr7xwGmAwnIDTGfljFc6TUbT42KpglRMtiQPSYqVrUgOdqqdx25YzJg7TEifWuap2M1uUabBV1C+NhIdoCiAZIPWRgdIPOrZwLi7PZSd5LHbduMYjxkKoJ5mGkjsaqa2wJJhS3IQYHbmf2a3bvygtruBDbiwnccdhHbz9azJijkVNC/KbDeO22DktJgKFHbZiBTjhdw/8vBiJe4M/ITW/anS77du6vK4oJ9WEn8zUunYfYEAMkM+713Ex9IqV1oXvYyMEpWis2m/iknpWPcLTGepB/ucedRN8R6SfyFZpdI7Hd0J59pHKrHUd2L1Uh37IaPZf+KWdHESIwJ/Ij86Te0DxcI6Ak/PlTz2btFdSkgxteBnntMsPWDjlmkftCs33/fUVOmpZr+DZV29j0v2d1XvtJYYGYQIZ5yhK5+grKqPsxx+5aslUErvJ/If+fnWqhydP6mUY8vpRSr2vIdoJ+Jv1NdrryeZpbqT43/1N/wC41wtyK+iSVHn9x3yWLTa9gZDH5GmdrijHmxPrVTs6qjbOqoJ4oy8D4Z2vJdNDxh1wGIp3ovaG4vJzVC0+rphb10V5+TpV7FSnqR6Hpvay4PvVPc9sXI5156nEfOuzxHzpfZlwBoiWbW8ddvvH60s1PHLmIcyOWe9JL3EZ60Dc100cOl90HqUeBueNuG3bpPnmh7vtRcUzuny6Uiva2lmo1dWR6aHlCZ9S1wxxq+Nu7bic1EvGLg5Mf1pE2prX2iqdEEqok78ruxzqeJs5kn5dKv3/AAqu7kvjs6H/APlv7V5P7+vVf+DObN9u9xR9FP8AepurpYmkFjyOU9yxe0Tfw/nXmfGUIM9CPpzwfoa9J9oRFr1JqgXArXhvBKYDD/LJmD3zI868zpfqL5r0bCC05Zgo5kxTS8SttASQ22R8/M0Tf9m1taoOj77JkrIzBEZPcGu9bblJIyqwD/UAelelLIpyUURRhJvczR3gLhR8qQADjnHX51oIPfgERuEAEzmZX8wKC02mZQHcQPXMd47UReTcwfnlcxgZHf0pTrUY36jjjw93qCAOQA/Ktf8AMPCTGAAJwM9APLn9KK16Nf1D3FHh3flXOqsEKEKLz6iTgHP5D60ag5RWxzVtsXAE7SwEYHy7+tT7kt5DEzMxg8zyPaKL0vs5eZQWhASY3cjHMD07HuKacO4HYW2bl47yPuD5RjqfWulNLZmQUpOkNkAu8OtlcwCP5SYnzwBSfST7tkHUSB5/s1YOB6i3c01xbabNjHwkzE5k/vpVeueBv32qFXqcfkuXG4o1C5MdJ/tXFnVuh2DlHKM9OXnNF6RvGCTicn65zTDVa63bbcRuPPAAp2XKo1GrZLOLbCPZzTMdXbaDGxieeJRoHy3Ur4rZ/wDrG5RJ5+VG+zHEDd1imTthsbpyVM/3oXi+m3ao7jtVphjME5HP161PHU5/oMSuP6k+i0yAHxfePWO2InFbqThunG0gJvhiNyqSCQB5VlTz7up7MfGG3B5hrX/iP/qb9TQ5er1e0dvcZs2zk/dHetLorX/RtfyiveU9jzni35KOLxFT2tXFXZdDZ/6Nqf8AQKlt8PtdbFv+QVndrwEsD9ypWddRycQqyporQ/8AsWv5BRljQ2v+hbPoi0qfVKO7RRDp5vhlQHEa23EPOvRtJwC2y/8Ap7U9jbUfWt8S4NaTA09r521/pipv+o47rSP/AAmT/wAjzJuI+dR2rxdgoIliAJ86u1zS2pP8G1/+tf7VAbKLn3KAiMqqgjzBHKq49Ta2RPLp5J7yKJqtQVYqeYJBoJ781fNPoAoLXktNuJK+BXf0bl9a7+yWv+jbH/Yv9qNZr8CZYH7nnm6s31f/ALNbn/Ct/wAi/wBqY8L9m0vEH3dtVk7mKjAEeXWYrpZlBWwFgb4ZQeD8A1GqJ9zbLAc25KPVjivYf+GvBm0th7bspdnLEKSY8KDaZAyIP1pZxHWpY0yratqoLMQsLBgwGI5E880u9k+OuLjbsHccCehj9R0xXnZcmXIraqPPyUwxRg6vcuXHULKFGT/sOdU/XaMLhTJEye5xH5x9RVu/5miy7AvyAEkDI7j0FCW/anQOdjo1k8gxG5f5lz06il4U09iickluVvQ3228pHSQew/uK7B5kgZ6dv3Bq06jhwcbrYt3E/EkHGe3IwxoJLQ6qqmfwjnM/rP1p0oyk7oTa8Fcv2ZkKs+mev+4+tdHR32XaRC9hAqx/ZTODiOXTH+2PkKZ6GwR0BoLrkxxT8FWOjuW7cKpjE9/n06mo9CCsG6rOVPhQDwkxzYxJAnp/WvRrFpfwxWX+HWckjaYOVwc+nX5U3vSrSJcWeW+0HHL5bcJA7NmRubGBywfhgk96RnV3hO8Egnpyx12iZPbOa9L4nwu0WGTtAI8ZUc468zHn3pHfSzbMpqbKdBAYsI7FQSMdqYpWt0gVBknsNp7ipfDqRItmGgHm3TBiCM/ShuLWYYT0kfrTb2Q2tc1LBt0qknxGTJ6vnpHyoL2iIBnsKklL+qyuC9O5VdRcIXHMEeXWt6Xg73WAfAHOSQMnEzH79KN4VqglySJ8JAjoTyI8xk4zTF7b2LlreY96NwYmTBOdxMEHl/N0NUZp00lz98CHXI04XprekR7gAVliIPPeBzJyue04MTQmtuM0vO4MPDIwBMdRM8+v+0/EeIWrquHLBcDzHaek4pXq9aYVUWSFwRnAEzj1qeWeSSUFuF3NqSDuGG5tbaVA3HGFjAwAOlZQWg10pkSZPTzrKTLNlvgbGToDuWjJ5cz+tYtk88Vy2oyZXqfMc67XVHoPyP8AevT9SRnpJEtHuJ8x/apAIEY+QrrT38eIHp3Eeeal3pMHHzP150mc2uRsYojQnpnzg9aYWLbA8gJ6gEn6CoNOtucksCejD9T/AFo9FDQFNwGY+IR86kyzUtiqCaLNw4ObXhAPL4jGIySGJzSzjenJPiNsMcwGL/ouKms6e+uP47GBJUrMdt0eQ61zrzgC5bvIAABNwNnz7T3qRRrcxN6itXLYH3laOwoa9a6+EDHcfsU2vqgiBc7AD/eg7mptggM3XIJHbr51UuoUOQMleTixwgOMsqiCdxIiByziudRwoBdy3UYTGD1xjPLmPrSrjHF7rHaNxQTABEGIzg+S/wAtLbYuXSABtE+vXnkV6WOScNTZ5rnJypIsy8KkqCyif3NTa7VzdREAAG8D+YAMY6kfqKj0nCktAs7EuRgnuaX2+IhQWaN0wIiSo7fy/pUyyKS3e9jU2gu/eQKP/wAhAjBjxY9PH+XlVd0lt0Ny50LMT/3MBPnlh9aIu2zCi4doBkkyCRMwARjpHrRdrgLsRsJ27pgsBM52gTz8sc+sUbyJ8L7QThK03sSDiDbCSDt5zHKBmkerubmwJ/eKtOk0luCbh8IJ3E5AwOcGO/5TAFB8bXSAjaCFKCCDIkHA5ntiO/aTSscnGXB2bJCqW5WtJxK7aaVLLnmpg9JEgiOYqwaP2+uGBdFu5/rWSfPesHz5mkGqvIGgEGQpkjIJwRIEt1x9eVA7laT1npkmY5Ty6/vNXUpEsciWx6DofbKx73a1p7Y6MtyV5EyQQTEjoTVgb2wt28AZhTlS48QBAGwiTkA46V5twE7nAIOPvYz++U16DodAu0eEVB1GTQ6HRrwBa/21ulgFZtp/DbCdOXiBM0t1HtI5wSzc+ZJ/SP2atlvhKkZAro+zlo5IpH4pewS2PPdVrWcNtE7RuboYmCc+ZHy9KSfbnWAogmRI55FewaX2ftWmLxOCDygg5z6xSxfY63G4EDE9v2afDqNME2m7BnLU/Yi/4a2D9nvuxks6if8ASk//ACoL2oPiq7cM4ctjTbQIksT+k/QVRPahvFQRevJYyO0SPhFzTujWr9pAM/x+okTB8seUVDxH2htlLKlPftp2M3BJVkyFBIgyTtPbE5pJdg9QuT4if8vw85MnoAa70zJb3oxmSBzMsRuIlRkdO9OlgjHJ3N79hUptKvAz0zWn3vsa2GjYluGM9EknHI9CfKjtBpLXuwLgO7YxZt5EgEQgjqZkny6VIXRrVv8AgvbKwUc8idg8QiOZKnPeiTdJZbY2BdrAuUGVkEnkeuSKZN017hVHZp7gul4O1wbrdl1WYAiZgAFgeskefrWU3v8AC7iMQu3acjbcKjP+RTCmZECfU1qlyu+H/j+SmOO1yip3XIJMdTzBrjT6zMMZPaOVbKgk5PM4z3862ujRiI2z+f61V6a3JblewQuoUCDH1/XzrLGsRTGY78/61KmkUkeGY6BTNdrtB5MR2jFIlONcMelL3Rmn1azykc47054dxdEKn3VyADIDSCe+1sRQeit21ydzDJK7iIwaN0+r0pYIDftNt3ElgUEHk0qdp6gwR6GpGoztpMa5uNJ/4H2i1dq44b3OyBJJ2IMDEMW9elG6vTG4S4RckgEkvy5mJCxjnS59TaFsw7XcyCt20foNgIpXxK/bAndqQBBlnkdyPDj5VPpT2O35QNxe4dxCnHIsABtExjMTSC9rrdsQIGMs0E8xmep6Zj5Uwe8H+NWKESFEgMT1JkeEdhzoK17PB2ZlXE95/eR+QoowiuWJ7z5S39xWOIBidwHUEnB/PHOeuKfezqW3+GCYqNfZGZ3Yo/g/s+bZlZ86b3IVUeRacrtnPE9OSu1/CRyboar2p4c4adoOI5A9TEdq9HOnOz+Ko24yRjJgUBq/ZdQT7pyh/DzH0NctUfBrjbuLPPjqGB3ssspESCPF5D0J7VrWcfYEhZyTzJMEAANAMggz6+lXK/wp1/xbYYfiX5dKjscF01wYieo9fWmR6lR+qIueOUnyUW9xdyQNxZZYzHORgiTPMDoIpZca5OPOOeJIMDoMjmO/pXqNz2LQ9B0/SobnsXHSj/Hw8IU8D9zzNdI/LpifP5dY6etF6fh5DbjE/vtj8quuo9lYGAaBu8CZelb+OizuzQDoH2HFWLTcaYDFJ00RmAKZDXJYVTAkwd0es5E/oe9TuPedofjXh7DXScYdiBynqcD0miP+cnnBgHJgxPMD1qjar2hvufdoSRuyVEMQSJEkYPIfKj9Do9Yt0yGV1gtugYj73qDE8jPSjj0iS9Y1yxLZOy4LxgPbeOaqfLmCO3nS/hvEbrrdXewUWwATGHJwVaOxWRUf2R1W5LFiw7/PH15DlFLNFxIDTsFIDEknvgxJ7DkPkauxyxrFGMfD3+CKe8i+6C+Rp7Su25hbXc0fEdskx55qne0+n8IMZ3t9IHP6GmFrio+zs5wVEEE/iIUR3xuz6Uu1li9rJFoL4As7zCgGe0knJ/P5zQjpi8s2khyluolN12gZyAB+YHIjvz9PWoE4awZRsYTkMFO0gSJEDOavtj2dCtL3oCspI2Aqw/CJxBBjHbNMNVqdw91bIXbMeGY7ADlOOdSZP+USaUN/7jfwupgestMba2lvs24WoIJCkMCNoyTA5HABxieervAbnvWDKxtXNwYja3ugB/DG0MSTyMnvyrpNHqLFxbm+1dQgQNoQg/e2gCBMYJn0FTrwnUJcYsQwuudzI7D3Up8bSJ8sf2qbN1zf0NLb79uBkMNbs7fRKIIsGCJGxW5f54OXkEn1FZXJbU7m23rBUGFJmYAHPzmaypFOVfWv/Z/wVLZcf4KrdtHcZYHJ/D39K0EYcmA/7R/SuLzZII6n9a2t0AyYH1mvpLdEVRsZ6TVPa8e4krBHIcv35VcNGbN8fwxbtXXCOhZdykcmUjoZB5eVebazjSjAg/T+pqPhXtKVEOCADKt27jvB/oK6Ck1uheXSn6WeqcX9nla073LS27qoxD2vgueEypHQxnkD60i1nDms3mKXLRmT8aggOORkzkGgLX/FA+4e2YYspWSeUiOXlTrU6m8U072bg/iWQCPB8VsCfjEZG0/I0OaLrYzDLfcj4NrrloEC5YCHuS3lgLJNE6njt0DZaezvMAHYTEnJljj+Wt8Hua27lbyAAwf8KPoFmaK4kmr9zcDX7UsCACTMd8cv9qiX1IplVO6KpxHj0FjeK3CPvFVnmOnQeUmpNJ7XSyKAIYgYGckYx0rLmu02lXYttb9/aALjiVHh34B7yeXlVd0l3+It91j3ksAJA3AwoA9Qfyp08Cm9V8kafsXhL9v3gLMQA5wQc7WA8sHxZ8jQvEPbRlu+6tWwpYhVwSSC3hBMco/Wltm6LSLcYMS2ws87YEQIJErGCcZofW3kL3LjXTeYqu2PC5OIA5x4T+HMmayGdYpOMVf8/f5DJSQaOI6jUOFVWRX3CWkhiJmAgE4EmOWKa6bX3VtsfepdVW2gAPkAc1MTj+3eSpUXxfSw0Ww6Kkb3JUMJ2knE5yBirIOD3bVs27bXLm0b0AKqFxAUmM/OfWsk+o13p48e/wCobjJNX5ONNxdXUMCSpJAnniM/Qg13c4bau+IeFvxDBqq8EZ7vvHZRbZXACZMzzIjr/anKak2znBEyJn7wnkZGTGe9Zlg07aoZuuSW99osGSfeJPMcxiMip9HxxbmN2e3b5UZpdeHFD8S9nkueIeFvxDH1qWWOLMcQ1oInnmgNVp1PKlg1lyyQl3InDdDj9aY2risBn9nrSHBxdA0IddZVZIxjvEeef3iodLwRLg95cZjG2VQffbkDOApGZE4P0O4naziPyg95mRHyNT6G+pYW9/MePYslzMKodiWZRliDA8+RHpdM9MPkRPkVW9AbSwxC7grKxAaVXcBJgsDgGAeQiM0w0jWiJOXbcZO0KoPIDZCEdcgQehrnU69BYlxyB2bLZRlk7txPwFSH5yYEd6GsceVQCpVw5AIZYOBkASVjlmPlXZZzq0rBST2IX1d1rsOkDa2RAJ+Jd0g5B2kecTFKb2kJZlNxbfdS6qpUSQMkQAQMfrR+p4k150hLgJj3gMFVXdyAjwwB5da6v6qzbuhyiXgPCGYGA3o2DHPIpkJOMb003x9/7HSwxUeSHQcJvX0ILrbsKyi4xyxIB2BOjCTy8xRq3tRp9HcFuy4cvtZrgCkqDClFnlB5+ZpRf9pdTcDXbYkWyrFTykOIUD84iiNXxm9dYv4oCpuBEfHB8M4xHPNR9R35tRyVp9vavD97s2EYcoaaWwl73boTdERetO20JzY3VJ+KM4XFR6y9Y+0XTa3G4ygkq+dogBgCQO/Wh14iXHhgGCCV6BgfFjngRVZ4lr3LAq8gBhIgTGCI68j1qbD0ssk/Zfb3GvKoq3yNtdx54Y2wSEEsQDiGMgfL9K64R7QG6TbLlBtkYJ3dZEeItHX1rn2a1ray6lo21QBNrPym2uG6ZzGPM1dtF7MafT6y3sdVKKYSUJAbGScjnIA5ZPWvRx9BrWlwr5s5ZJS3TE2j4UVXxP4jJIWWAPKJx2rKs68UTORzPxyDz6SeVapcv+Oaf1/4LVN0eUXruTk8zyk9ahCAn4yPXb/Wp9RqW3GB1PbvWijvyCivYVpex4rpv3BL3CQThp+S/wBKEu8IuD4QTH0/pTL7ExObgHpFbHBW574/P+tY8ijzI7t3xEX8P01wtt92hPeIj1INXDQaxkVbZuLbE8/ERnuIik2k4SARLE+gn8po827dmBdZ1LZCLblvLmetTTrI6X7DoLQrf7lv4Z7i2/8AE1Fq4o5RaLAn1MRSv2z1wG22jRbY81YlcxCnJg5mPL1oCw9plP8A6gseQCDHrP6UHda2CFDEh9waYBXI2mNxBYGTj06mkLDT1MOeTUqTNPakW35wbUn/AEqFj6T+dS8W0Qa/tiFUhfPaoyfoCfVqktlVxzMeLEAPJKkZyOk45mhtRxBRNxzLPyUeeCSYMeXoaXrlewk1xoXLxJyFHYxG3ofIZonhC+7uG45mUQE9TGA2fQGotJxAl2xgocc+Xh/fc004datT4yGifCpxtBBy35ZIOKNTf00ZS5Ctbddytx5FsEL7xiFkicBhE8iMdqZ6jXXbNoXku2lDJg7maVOAANsAbgO+RRPFuIWr+m90yKphQltoGPx7fugAQB51Qda7Lb92mQMKJJ2hjPhGFDRMycVTorexzyXBWyTU8TvoT4Nq4+E5OZBDev6edGaTiD3DO9SsQZZiVPUkH9KC4j7L3rS+9NwD3jFrYjeRHigEmBnyIwal4JZVwPtZTZLMGN0hx0EKo284nJMGkz6hab5/f+x0Msh5ZZrRB3Ag9JzHmByqzcN1YYDNUj/mvvGIVoVSoS23xdiSQoBPPmaccM1WxoiAf3FSy38V8DlJPgtOq4cLikEAg1WNbw99OcS1v81/uKs2m1wIqTUKGFBfhnOJSdQu5RMx38qV3tbtDqoZJECCIbPJt3wqYzkyBFWPXaU2iSo8B5joPOlmv0qss948+0Gjxy0PdE84Fcu62CEbaweQyKTuQgYWQdu2RPXlXdjVtb23CrhbYEFCoILCR4gIBkrPrmt6vQbSdpwR4hA5SI9Pl5UHodMEuqGErOFyVmMSJz6elXNxlG0ISaYZa42jMBcVgGgXWBLFhiTHcjHlRmo1dopbtae0EVTzcbn8WSROTE/lQChWO4mW3SBChCJ5EDPIcunzp4yogYoF943iLRgAZ92k8lA+tTZJRTjpT24Vuh/cbVNgulursMsWU7DtbaEtkkAXAv4+eD5dqi1zuACCSq+EzB8UCSTjt5c6Cv7bjEJJmGfB5ZhY6/7TTDiGpsjxxBBBAAkyRgEySeQ7d6esMZS1NbgxbapCsX2DBRk7gJ+EgEHntOOw6edG6L2au6ncg22xksW+ErvgXMZklgenOh30niDNA5NmMb8HI5jz54rjg3tI1gsAJW7C7pBjxfGCfmP/ABTu01NPwuTVHS6mWvU8KOjVHtqLgS2QsKULhDLDMkqxCkCOdINZ7SJqAAFKbmUswGBHJY5mJiZ/tXXHOJvcuZi2W2ASQ5hREboOOWMc6DZCzNc3HlO0geJhjnykkSZ7/OhlkxY16Hz97Dm5P0wGw1LN95m2wAQBEbRykDvPzrKeez/AbJ06PeRmuXJdsxEnA8OOQH1rdL7eT3HJuiuvpUk+BeZ6DvXR0648I+grKysm2AkjQsLPwj6CtJYXPhH0FZWVkXsdXARoxDiMeJeXma4UeBh0Bx5T7yY9aysrLMkiPUtHh6co6RjEVForQ3ch9PWsrKx/SYkFaiysr4R16DyoDUaZNw8K8x0HdayspGM6SJrlhfdv4R0HIcsY9KY6iwotIAoAIXAAjkKysolz+pjRrhumTax2rzPQdA1MWtL9nAgR4TEdYOaysoMr/cBpA/HkBe3IB22cTmPB07VX00689qz3gdqyspuH6fv5CS3Q0u2VLmVHM9B5U1soNy4FZWVP4Q7/ALhtpzRwY1lZWPkNkGpyKr9u2PEIEScR6VlZRAg120ucDkOlQNp1x4RzPQdqysrULkge3pkn4F+g7CidBaXGBzPT/KKysqmL9a/M7GlqQPqdMhs25VTnsOzVmptD3lzA5jp5t/YfSsrKOXP37AtbkGo06ndKqf4a8wD+Ot8b0ie50vgX/BToP81ZWUae/wB+xmXkD0loGCQCQRzHnTfhthd7eEfc6DvWVlSZeV9+SjHx9+xY7t9tx8R+p7CsrKyjyN62P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587857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4400" dirty="0" smtClean="0">
                <a:latin typeface="Arial" pitchFamily="34" charset="0"/>
                <a:cs typeface="Arial" pitchFamily="34" charset="0"/>
              </a:rPr>
              <a:t>I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5272" y="516419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4400" dirty="0" smtClean="0">
                <a:latin typeface="Arial" pitchFamily="34" charset="0"/>
                <a:cs typeface="Arial" pitchFamily="34" charset="0"/>
              </a:rPr>
              <a:t>qrup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150017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dirty="0" smtClean="0">
                <a:latin typeface="Arial" pitchFamily="34" charset="0"/>
                <a:cs typeface="Arial" pitchFamily="34" charset="0"/>
              </a:rPr>
              <a:t>İnformasiya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az-Latn-AZ" sz="2400" dirty="0" smtClean="0">
                <a:latin typeface="Arial" pitchFamily="34" charset="0"/>
                <a:cs typeface="Arial" pitchFamily="34" charset="0"/>
              </a:rPr>
              <a:t>ı hansı vasitələrlə saxlamaq və daşımaq olar?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C:\Users\Shaka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33410">
            <a:off x="3388727" y="5396041"/>
            <a:ext cx="1118565" cy="631812"/>
          </a:xfrm>
          <a:prstGeom prst="rect">
            <a:avLst/>
          </a:prstGeom>
          <a:noFill/>
        </p:spPr>
      </p:pic>
      <p:pic>
        <p:nvPicPr>
          <p:cNvPr id="19" name="Picture 3" descr="C:\Users\Shaka\Desktop\Untitled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857628"/>
            <a:ext cx="1460379" cy="1003284"/>
          </a:xfrm>
          <a:prstGeom prst="rect">
            <a:avLst/>
          </a:prstGeom>
          <a:noFill/>
        </p:spPr>
      </p:pic>
      <p:pic>
        <p:nvPicPr>
          <p:cNvPr id="20" name="Picture 3" descr="C:\Users\Shaka\Desktop\Untitled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857496"/>
            <a:ext cx="1214446" cy="1116219"/>
          </a:xfrm>
          <a:prstGeom prst="rect">
            <a:avLst/>
          </a:prstGeom>
          <a:noFill/>
        </p:spPr>
      </p:pic>
      <p:pic>
        <p:nvPicPr>
          <p:cNvPr id="21" name="Picture 4" descr="C:\Users\Shaka\Desktop\Untitled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071942"/>
            <a:ext cx="1143008" cy="1104335"/>
          </a:xfrm>
          <a:prstGeom prst="rect">
            <a:avLst/>
          </a:prstGeom>
          <a:noFill/>
        </p:spPr>
      </p:pic>
      <p:sp>
        <p:nvSpPr>
          <p:cNvPr id="34820" name="AutoShape 4" descr="data:image/jpeg;base64,/9j/4AAQSkZJRgABAQAAAQABAAD/2wCEAAkGBhQSERQUERQWFBUWFBcVFBgYFBYVFBQUFxQVGBQUFBcYHSgeFxkjGRQXHy8gIycpLC0sFR8xNTAqNSYrLCkBCQoKDgwOGA8PGiwkHyQsLCwsLCwsLCwsLCwsLCwsLCwsLCwpLCksLCwsKSwsLCwpLCksLCwsKSksLCwsLCksLP/AABEIAMcA/QMBIgACEQEDEQH/xAAcAAAABwEBAAAAAAAAAAAAAAAAAwQFBgcIAgH/xABSEAACAQICBgQHCQ4EBQQDAAABAgMAEQQhBQYHEjFBE1FhcSIygZGhsbMUNDVCYnJ0ssEIIyQlM0NSc4KSorTR8FODwuEVZKPD0hZUk9NjhKT/xAAYAQADAQEAAAAAAAAAAAAAAAAAAgMBBP/EACQRAQEAAgMBAAIBBQEAAAAAAAABAhESITFBAyJhEzJCUXFS/9oADAMBAAIRAxEAPwC8aFeMwAucgMyeQFIJdYcMps08QP6xf69tbJay2Q4UKZpNccIvGdPSfUKa8RtX0YnHE3+bDO/1UNHG/wChyiW0Kg7baNGD89If/wBef7UpNJty0aODTN3QMPrWo1RtYNCq0l2+4EcIsU3ckQ9clJ2+6DwnLDYk/wDwj/uUaG1p0KqSb7oeAWthJjfrkjH2mkc33Rw+JgWPzsQF9SGt40bXPQqlYPuiHdgvuJVyY390FvFRm4dEP0aMwv3RB31EuCsh8Yxz7zgfJVkUE97Cs01c1CmfVzWzDY+Pfwsoe3jLmsiHqdD4S+o8r08VgChQpn1w0m+HwGKnisHigkdCRcBlQlSRzzoB4oVnHD7SdIHBNNJiGkfpgn+Gu6Qt7CLd7aZpdpeNJzcEHkekPpL0/EnJqV5AOJA7zak8mlIV8aWMd7qPtrPegtZxiLgqqyAZ5eN1lT1U5EE08/Fv6S/l18XRJrPhV4zx+RgT6KSy684NeM1+5JD6lqqcFoqWb8lG8nzVJA7zwFOSaj4w/mSO94gfNvVv9PGe0f1Mr5E1xu1DBxLvEyEdif1IqOYv7oHBIbLBiW/ZjUel6jOsWp2JERuhXMeMLg9gMe8PPaqw0ng2jkKupU35jj3dYzpMpJ4fG2+rgxX3RyD8ngnY/LmVR6Fam+b7o2Y+Jgox3zs3qQVUUgz8lc1NRZk/3QekSCRHhV5j73KTbtJl+yl2mttGkIdzdOHO8Cc4WuLW57/bVSkZN800/wCtXCPub1LTYz9bSW/tIvfULakmM3IcTuxYggbpGUUx6kuTuv8AIJz5E52n1ZQj4DuHqFWhqHtYMYWDSDFk4JOc2UchP1gfp8R8bm1SmX+1bit+hXKOCAQQQRcEZgg8CDzFdU5CHTsm7hpz1RP9U1TOJnDMpUgjdPA35rVva2ge4cXe9vc03Dj+TbhWc9VyyyAG4DK5sRxyisR56t+K66R/LPp9001oHPyahRfKpppqZFhffNgRanPUDZokyjEY25Useiw4Nid05mcjNRl4nn42qmc7Jh4r/Q+r2JxjFcLC8pBsSo8FfnObKOPAmpZhNh2OYXlkgiP6IYyHy2sB56nmsW07BaPHQRgSMmQihAWOPsZuAPYLnsqBY3bdj3P3mKCNeQKNI3lYsAf3RU7IpyvwMTsRxai6yRv5LepifRUT0zqlisMT0sTWHMAnLrI4gdtrVKsNtu0ghHSJh5BzBidCR2MHsD22PdUz0DtZweMtFik9zu2Q3yHgJP6MmW6fnBeORNLxjeVURMch3UQTVz7Rtm2HsskDiKR3CKh4SMcza3AgXN/ttencdhHido5BuspsR2/aLEG/URWXo8u3ejj98HzJfYyUGfwh3UXgT4f7EvsXofH8g+2lvjZ6X4LHSQyLJC7RyL4roxVh5RxHYcjzq2tTtu5AEek1J5DERr6Zo159qD9kVTgNe3pNn1tsLAaQjnjWSF1kRhdWRgynuIpk2jn8VY76LL9Q1nnUPWCfC42AQSsiyzxRype8civIqtvIct6xybiOutDbR/gnHfRZfqGmLZpm/DH8WH6QPs/pTK/qp0gl/Ftv+Zsf3WYeqiNX9FticXDAgu0kii3WB4TX6huqbmrb6iX2nnVjVmeSXCth0MjyMSyg23YcgJGPALa5z7ON8rqwGgYIfym7NIOI/Mp5Pj95yy4UxRQyaOadWkX3OI96eYC2a7xUL8YneO5uXORWw43rDWTXKbGFkjJjg/Rvm465Dz7uHfW8maW5pna3gsPdDKZWXLcgXeUWv4O9kgPZemM7e4r+Dg5SOsyRqfNn66p0si/KPZkPPxos40dS+f8A3pOTeK+NH7dcG5tNDPDfi26sijv3Dvfw0/T6JwGlIt+Jo5B+nHY2PU6cj3gHtFZrTEKezuP2U4aK0zNhZRNBIUcfGXmP0XXgy9hyo3tnGzxKtetmEuFvJHZkLWGYF7nLcJ7finMdozqv2WxsbgjIg5EEcQRyNXlq9pFNOyYcyy9DNhgTLAFBSdTYGWLeOQ5EENa47CY3th2fnDP7sizikYLKB+bcABD2KQvkI7RSZTSuN30rA8G+aafta/zfzT6lpiPA9x9VO+nzfcv1P5t4WrZ/bS2ftCuI5DuHqFHCk8RyHcPVRyvXM6E42da8TYWaLDn75BLKkQQnOJpHCh4zyW7Zrw5ixve9azLq434Zg/peG/mI601VMCZGXXR93R2MI5YWY+aJqzXoHTd3jaZ7kLJdiOvcIHbw9NaS16+DMd9En9k9ZMwMqi2/wAJy48P9qrjdVLKbXNqPomLHzDENdoMM+QIssuIIBRSDmQgIc9pXtFN2vWnFwHSYXBPIZ5m3pW3vyaG/gKQBnnbrsMzkLzKJxorRVgADDBvsOvES+G3fYtbuWqAxGLZi0jm7ykkk8d3n5/UKrlU8Z8cNIqcLM3MnxR2KKc9H6s4zEAMqFVPBnbcHkHjeipBqJqgrKMTOL3zhU8AOUhHMnl5+eU0IJNgCT1DjUrVVcvqBjVF1CP2LJ4Xk3wB6aY8Rh2RykqGNxxDKV84PEdoyq54ZtxrOd09uVKdNaqxY6LckFmA+9yADejY8weamwuOdbC2oPs+1jjeWDCY8b8av+DMzMOhciwiaxG9CxAAU3AO6LW8V7206kjd92wrYiy4gAAX5LL3jJT1+DVY6U0a8MjxSizxsUccvIeYIIIPURV/6l6VGktFr0x3mKNBOcrl1ABcgcCVKv+0K29wS6rOGAH3y3yJfYvXLeP5KXYjAnD4ySJsijTR/wOF9BFIZPynkqdOOFe15QFKoctW/fuE+lYf26VpfaP8ABWO+iy/UNZo1b9+4T6Vh/bpWlto5/FOO+iy/UNbC5Mv4c/ghH/Mr7GWrV2KaB3IJsaw++SsYID1Rr+Vcd7eD+xVSrigMMF5iTe77JJ/5rWjZlGjdEAf+2wijhxlKi5t1mRr1WJVU21DWIz4n3LG33uE+H1NLbMnr3R4PnqEEl2WOME3ICgDwmY8K9eU7rMTdnYknrubk+UmrB2WasAo2LcAkkxw3HigZSOO0nwf2W66KJ0J0Bs4RFD4zw3OfRg+AvYxGbn0d/Gpno/AxILRxog6lRR6hRk0ZLWAuSbDtp50fq6LXdiT1DIeq5pZLRctGnG6uYbEL9+gjbK190Bx3MLMPIarvXDZ+2EUz4ctJB8cHN4h1kjxk7eI5341auJbozujMekUfFGHUqwDKwIIOYKkWII6rU+i8lA6G0tJhJ454DZkYMueR60b5LC4PfWnIWh0ngMxeLEw8DxXeH1lb0rWadY9De5sTPByR/A69xgHTvIVgL9lXDsE0qXwU0J/MzXXsSUb31w9LW+XcUZpzRjYaeaB/GiZkPk4HzWpVp05IeyT6wqVbdtH9HpNntYSwq/ZcAq1u24J8tRTTQ8Bfmv8AWrNdU9/uhVCch3D1V3aiojkKODVyug56uv8AhmE+mYX+ZjrT1Ze1cH4bg/pmG/mI61DVcPE8jDr8fxXj/oeI9i9ZN0VumSIOLqZIww61LrvDPsvWstffgvH/AEPEexeshI1hccRmO8cKpPSLx21YwjBqL/lMUd79lW3fSaqBsPvypGPjFIx2bxC39NW7tniZsBC6+KZ7t3MjMp849NVNBiBHiIpG8VZI3Pcrqx9ANUyTwXTFGEAVRYKAAOoAWA8wpy0HIm8TlvE28nVRMmH6qdIYMMuGDsilxk3Xfr8osfLWY+jLw26waHLYgBBkyhieQGYp10PHuHc45XHZbiPTS7VeBcQkhkQW3gEHCy24f310vk0REjgxrY2N8zztYej1U0s2Wy6Uvtn0cExcco/PQZi3xomsW8qug/Yp42A4u8eLi5B45P31dD6IhSDbbigZ40/w4bk9sjnLzID+1S7YDhbRYyY8DJHHfl4Cs59qK2+jf6oDtN8DSkzi3hESZcywIN+24PmqMzflPJ9lL9bsZ0mLkb5RH8TN/qt5KaojnUatCoUBXleikUOWrfv3CfSsP7dK0rtMa2icd9HcecWrNOrfv3CfSsP7ZK0jtVP4nxv6k/WWthcmWMNKAy73i7673dvC/orQu2Kf8USMMt94Qc+RYG3orOkSbxC/pEAd5Nq0VrvF7q1dLjMrDDMe+Ir0nqfzVTFPL4oKYZIKvPVCHc0fhQvOBG8rqGJ87GqOk8VT1Vd+z7FCbR0FuMa9E3fH4I86hT5a1lOWFjYyEhS1hyF7X51IsFNl4SsO9Tam7R2K6GQki4YEH7D5/WacNGyNPKCfFGduVNLpPKbJX0SSxdlNychY5DlXuHwfhHIjPh5AftqVSSBBc/7k9QptYZljzzP99gy8lEuxZpQ+1uK2kW+jxX77y/ZapD9zuPDx3Vu4f62I/wB6hGvOmBicXPMpurvaPO46NFVFI7CF3v2qtLYLozotHyztl00zEH5EQ3fNv9JS03xX23PSAl0lYfm4RE3zlllJ9DCobisRvxZnMK1/KxI9BpRrhpX3Ri5pRwd2YddmJYDzGmYS2DDrFJf4V+9n+I5CjQaIjOQo0Vyuk7asi+Owf0vDeieM1qCsx6nC+kMH9Jh9EgNacquCWZi17F9GY76JP7F6yAvCtg68D8W436JP7Jqx6vCqJr20Uf8Aiur4iHhSogS18+mgsUBPylC/v1TTLde0ekVKdk+uYwWK6OU2gnIViTlHIMkk7s909hB5U46/auxtJNjMA3SRB/wgKpAhc5mRbgb8TG53hcBg2duFPYTypJs31lXEwrC7ffoltYnOSNclcX4kCwbtz51M30UHFiPNkazph5mR1eNijqbqQSpB61I4VYGhtsWJiULPCk9vjbxic/OKqyk9yitjL/C4tCwtChVSACb8M/Xb0V7pnS8eFiaWU5DgPjO3JV6yf9+Aqsp9tshBEeFRDbJnlZwD2qEW/wC9UF1i1zmxL70jl24LyRAeSKMvL2C97U3UT1aTa4acbETu7nwmYs1uA5Ko7FUAeSrf0Lg/+F6FCvZZXXecZX6aYZqTzKrZf8uoBqBq5EksGL0gwjRn/BUZWJmcW++sADuxKWU75sCSudvGX7YNb1k3Yo2uF3gOrPwXceS6g9Rbhelyy1P5UmPxVuMm35Gbjdjn158eyuIONcCu4eNSUhUDXorkV7SnOerfv3CfSoPbJWjdrjW0Njf1a+mRKzjq379wn0qD2yVovbCfxLjPmJ7aOtjL6yrV87FNPLisDNgp7MY95SCPHgmvfv8ACLg94qhqfNS9ZXwGMjnTgDuyA8HjbxlPVyIPIgHlTS6JZsp09oN8HiZcNLe6MQpPx4znHIOu62Pfccqdtn+uHuCYrLcwSWElrkoR4sqjnYZEDMgDiVANja5aGi0w5SBHjxcEXSRu67qSxk5wSHlmfBPI35E3pnGYR4naKZGR0NnRhZ0Pb6weBpytHwqsqq8bB0YXVlIKsDwII40qwkBU+Dcdxt6qzroLWfE4M/g0xQE3KGxjY9ZRsr9ose2pXFtl0gB4uG7+hkv7W1aWxd0cBvdiSeskn0mq22kbQ0KPhcK4a91nkHihbeFFGeZPBmFwBccb7sD05tBxmLBWaYhDxjjG4h45ELmwz4MxFMOEw0uJkWHDxtI7GyqouT2k8AB1mwHMitZoZo7RkmOxUeHgF2kbdHUq/GkbsAzPdbmKvTX/AEjFovRK4WI7u/GMPHx3uj3bTSZZ33Sc/wBJxTPqTgMPoXEJh50eTGYhF35VCmOPfLbmHi3iGe5jNyoOe7ewtauNqetbYvFPvggjwQh/Mop8S3Jy1yx68uVqllVcYhWJl3mY9ZJt1Z8KKY0K8asakKHIUYGolTkKMU1zOlINR89JYMf8xH6Df7K03WZNQPhTBfrx9VjWm6th4lmZddfg7G/RZ/ZNWPBwrYmunwdjfos/smrHa8KdN0rEEEGxGYIyIPIg9dWbs52lrCzQ4pEVHIIdV8LesAd4fHBzNuOdhe9hWFe1suvBZv1eenNlWFxQMuBkWG/xQN+AnnZQQYz2DLsqG4rZTpGM2WJZB1xzR2/6hRvRUY0NrhicKbxyG2QsS3AcBvAht35NyuZyqX4PbdiFydN7t8A+gKuXlp+c+wnG/KIwmybSMh8KNYu2SVLHu6MufRU20HsowmDHTY6RZiP0wEgB5XUkmQ9hNj+jeoni9t87CyKR3dGnrV6jmO1qxuNJMayNna6CSZxf4oc33L9ShQaOf/mDjftTnaHtCgYdEsYcW8HeW0tyMmHOEDLI+EeBAHGo8Zi2lcu5uT5gOQHYK7xmj5Ys5o5I783Rlue9hnSa1T79p+vgCu4eNF0ZDxoBSK9rkV7SnOerXv3CfSoPbJWidsp/EuM+bH7eKs66te/cJ9Kg9slaI2z/AAJjO6L+YirYy+ss0KF6F60qxNR9r+IwjRpO+/Ai7gBGVr5bxALXAyDC+XENkRb2JwmjdORrvgCXd8BgVTEICPiMLiRRflvJesvRoWICgknIAC5J7AONOmGkxeFG+FljS4J3o26Im4sxDDdvkM+PUaO/gWvpf7n+YEnC4iOQcllVo28roGVj+yKZxsM0lfhh+/pj/wDVTdofbXjIgAzMwHU4f0Shm8gYfZTw33QE/IEf5Ud/PvW9Fbzo0d9Efc+uSDi8UAOaQrvG/Y7gD+A1M45NG6FjZIEHSEeEqeHO9rkdK7HwV42LkKOVUzpXbLi5gRvyWPLpBGO60KqSOwk1DtIaclmyZrLe+6o3V7zbie050tyyvjZJFi6ybbMUZWbDugupQKF3o416wxsWk+XkOoZ3qsMVimkdnkYs7EszHiSaJvXl6JNC3b29eNQr01rD6pyowGilrsVzulI9nvwpgv1/+h605WY9nXwrgv1//betOVXDxLP0161LfA4sdeGm9k1Y1XhWzdYx+B4n6PL7NqxkOFOm9oUowGj5J5FjhRpJGNlVFLMe4CpFitl2ko/Hw26bXsZYr268mt5L3rdX1m0Vr2jsbgZIW3JUZG6mFrjrHIjtFe6OwnSzRxXt0kiR36t9gt/TWNTvZ7s+WZVxOLUlCbxRnISAfnJOe5fguV7XOXGy8VgY+geNhuxdGQVQboVLZ7gThl1UbBGEVUQBVUBVA4BQLKB5BUE1p10mM3QYXevcqAgu7lb7x7sjw6q6OsZpHvKpfobRMKYYRxjfhbe8F7MCGY3Ui1t3iLWtaoFr/s7SJGxOEXdVbtLELkBeckfUBzXgBmLAWrvVjaBKsojxBLKTune8ZO0Hjl1GrMY3yOYPHqIo6yjO8azQTXUPGl+smi/c+LnhHipIQmZPgHwkuTz3WFIIuPn9VQq8KK9rkV7SHOWrXv3CfSoPbJWidtHwJjO6L+YirO2rXv3CfSoPbJWidtHwJjO6L+YirYy+ss1J9RdSGx8jFiUgQjpHAzJP5uO+W9bMnOwI6wDFya0TqpokYXBwwgWIQF+2RhvOb8/CJHcBVMMd1LPLULdD6Dgwq7uHiWMZXIHhNbm7+Mx7zROhNFpG8xjmkkDNZkZmZUO85Nr8eO7cZWQDiDTdrXrgMIN1AC5F8+CjllzJqG6L2lSI5YiMq7XYbm7vG5v4QUC+Z5njVeU3pPjdbSjW7Zrh8WrNCqwT5kMo3Uc8bSqMs/0gL88+FUjjcE8MjRSqUdGKsp4gj1jmCMiDWkdH6UWeJZE4ML9oPAg9oNVttl0OPvOKUWJPQyduRaM+SzDyjqrPyYzW43DL5VYV5XtAioLOaFAGvb0AAKFeigaAeQa7BooGuwa53Sk2zf4WwX64+ykrTtZj2ZfC+C/Wv7CWtOVbHxHP0i02t8NOOuGQfwNWLhW1tILeKQdaMP4TWKVQkZC/cL0xFpamaeh0fo5pIvfEgL4iWw3kj3gsOHhJGRY2JPK57CIdite8S8m/4Az+MolYjlvySXdj23FGSl/+GtugbnSRiQm+8pu26PLYZdlRmi9+jxZ2gtMQ6ViODxIWOUgmF8zuOq3urHPdIByJ4i1zvDdgejD0GMi6Sw6LEJv55DckG9n1ZGvdXo26beW43BvEjvA/vuonSwPTPfjcX790Xo2NNAYnFCNSzcFtewucyAMh3iqp1k0VJHPvxl15qyllcK1yrAjPMGx8oqTbMdJRTK287HEBd2RWIs6g+DIthnkADckjuIqbYnCJJ46hrcL8R3EZiujXKbR/tqmdCaInxU8ebvYjedr2VFubFj/effVx4PEq6AobrwvYjh30bDAqCyKFHZ/U51GNfZ0ggSXpTGY2vHGh3elfKw8EjhxPEWJuDlRJMZ0y3lVabQJg2kcSQfjKvlWJFPpBphi4/wB9VdYicu7OxuzMWY9bMST6TXMfGoVedDxXteCvaQ5y1a9+4T6VB7ZK0Vto+BMZ3RfzEVZ11a9+4T6VB7ZK0Vto+BMZ3RfzEVbGX1lduFaZjluARwIBHcazNVrbNdI4jE7i9KnRYdBFJEfGaPcYRuBbM3AF7/FNx4QtX8d1Uc5vsl2iYQtK8gO8jbjgg3G4FCmxHaDUVxmkXkQK0cNlVVDrFuNZeGYNjllmDV24jQETRiPdsF8Ug+EvLib3GQFuwdVNWH1Dw6sGPhWN7BAv2kDzU2X49smehOz2J0waiQ5liwHPdsovbvBpNtVcf8Oa/OSMDv3r+oGpS2iwCXjFm3N1VuRHcA7tx6L1UO0PT0ziPDT7u/G5eSwAsSLRghWYKQGbK54g5XtTZXULjN3Zj1T1Zl0hikw8Nt5s2Y+LGg8Z27B6SQOdWljNA6H0bHu7i4hwbPPOwKMRclY0IKnuVeA4moVs40k8C4kxmzSIIyee5ldQeIuW5dXZUf1s0m02Jk3j4MbNGg5BVO7e3WbXPf2CufueL9J8unNFYk7hhw1zllF0JI4AKzKBfq8IUx647OhDGcTgyzwj8ohzeHhe/Ow3hxzFwcwb1BL1ZGzvXoRQvFiB0kYUxsreEGiZX3VI57pBUdkpHIVv/R/xXQoUdjYwsrqt90OwW/Hdv4N/JaiRxHfWA6g13eixXV6g6Er2XfDGC/WSfy81acrMmyr4YwXz5f5aatN1XHxHL0Vi/wAm/wA1vUaxREe21bZlF1PcfVWSF2fYz4kaOLXuJYx6HYGnktJbIX6naYhKPhsRuqXvZnJEUoNvvcp+IwIBSTlw4GxVPsyUyflZIVPXB01h8l42s3ltTMdQMd/gf9WE/wCujI9WNJxjdSLEKvUkht5la1Zxy+N5T7Upx8uE0bB0cSkvfeG+VM88liFeULlHEtzZATxuSW4VpJIWJZjckkk9ZJuT56c5tVsaDdsLiCTxPRuxPfa9FHV3Ff8AtsR/8En/AI0cbvdHKfCPD4ho3V42KOpurKbEHsNTbRm1ydFtNEkxHxg3RMfnWBF+4Coi2hpxxgmH+U/9KTNhXBsUcG9rbrXva9rW42ppbGXVT7F7Y5CpEWGVG5FpC4HkCrUI0ppeXEyGSdy7Hhfgo/RUcFHdSQrY2OR7cvXXjEddFtvokk8eivU41xvV7Gc6VpQK9ryvaU5y1a9+4T6VB7ZK0Xtp+BMZ3RfzEVZ01Z9+4T6VB7ZK0Vtp+BMZ3RfzEVbC1luKQjhS7RWmpMNMs0B3JB1X3WHNWB4g9XqIBpvFe1rFz6B2q4eYAT3gk4HIsh7QQLgd4y6zxqQHW3CAX90R27GufMM6zxQtVJ+Sp38cW1rRtZRUKYLwnIt0hGS35qDxPf5jVTSyFmLMSWYlmJJJJJuSScya8rw0tytPJpMtn8cciyxvxDJI1vGMNwJd0DMlQAe0kUya2avPg8S8b+ED4SOPFkU5hlPMG9+4ikOjdIvBKssR3XU3HUetSOYIyqwsNrhh8VGI5TGn/wCKZQY1PFuhk+KpJvungRcAZkpvRtbVkKmureqEggWWQbgnuYr5N0SDOW36JL2HC+6TmKkWFwejoPvhw2G3hmGlxTzRX6+hIUHuJNMOt+vhn31icuXyklI3fAGQjiX4q9wAzPMk0ty31iaY67qG4xwZHINxvGx6wDYHzCihxHfXtcpxHfTkOleg1xeuhUV0w2SpfTOE7DKf/wCeUfbWmqzZsYW+mYOyOY/9M/1rSdUx8Sy9Cqa0auX7Iq5ap7Arl5BVsEcx/Sf3lXYl7D6P60Vu5c+fXXSpkOPpqm09DBN/eVctL1+quFTMUHTI/wBe2jbdOul6ifTUaxA/GMJ7W9UtSMrmO/s6mpgxSD3dAee8w4ZeLJz+ylvw0SffPWfPXJQHiL0XLiVXxj/eeZ6hkc+ykuL0uENlUyC3FGj47rMFsWBJO6LfOFNsmiieBSpuoOR4gHlUP1xw6jCPZQM04AD461LoMUJI94Ai68Da4O7exsSLi/XUV1x96Sd6fXFS/JelcJ2rXo66EVHAV2orm5OjRTq3EfduE+lQe2StP684ZZMDKkih1JjupFwbSoRcd4FZp1f994X6Vh/bx1pvXD3pJ3p7Rap+O7JnFUwbPcBICWw4Bv8AFklXkOQe3orl9lmAYZRyp2iVrjz3FSCAN0bdGVD57pYEqDYW3gM7Ugj0lMsi9Ko3x4LMobdKA+CFvkBa47cjxFx0WyfHPJb9MT7HsHylxP70Z9IjpLi9jMXxMU6fPjR/SGWpTjdLzKxDIgj3g0bK6lzYi4b4ygre9rZnImjcTp6RUjYQNJv2EpV93obgBmsBdiLkjNRcZnlWbxNrJBjsY/RxgP8AkZeiQ0nl2OTW8DExHvVx6r1YWA01dHL3O5ncKWYgA8hmTle2Z8K2dFYXWGN2XdVrNkN5AGUghSWt4oJa4zbK4OYvR+jP3VbpLZliYE33eArfPdaTLIm5BQdXKk2E2e4yWPfiVHFyBaRVJtzG/bLOrV1xP4K/cfqtQ1LW2FX5x+ys4zlpvK62qo7N8eOOG80kJ9T0mm1Ixy8cLKe5d76t60FHgWdGcHdVeLE2APVwJJ8lI8G++pazrnazhcjyyGYB5E8eVNwjOdZ9fVzFDjhcQO+CQfZRA0XMMzFIAOJMbAAdptWiJWyPcajWmm/B5v1b/VNLljIbHK1UleiuilDcrldSc7FFvpiLshmP8IH21pCs67Dk/Gw7MNMfTGPtrRVUx8Sy9CqkwsJHEEZcwRVt1W0SWdrDmeA7fkp9tVxSyI+iXs89eiMf2acTfrPnb/yFcFus+dh9shpyEYhHb56HQd/nNK90HkPMp+w150Xyf4f6RUAk6Lt/v+zTDjIT7qgPLpj8Y8THKPE4cPjeSpOYh1W/e/2op8KmRKrcG4JAuDYi4JkvexPnpa2CJomNt1t3jyve/DzUV7lk/wAU8eG4vC4NvMCL9tLQg6/SP/M170Xf/fcpptglEZEdmO8QDc2tftsOFQ/XM/gknen1xU3mhO6fG4Hker9XUG10U+45O9Prr2VPM+Cuukr33RRSIWIVQWZiFUAElmJsAAMySeVXds22JhN3E6TUM2Rjw5zVOYafkzfI4DnfgI8Vd6MWy7ZlPi3hxc94cOjpLHl98nKMGQqD4sdwPCIzHDjvC6Nb/eknentFp4Apn1vH4JJ3p7RapjNEyu0LwXi+X+lNf/qEe7vcpikzXeEmZS45WtlwOd+rrp1wSkL5eu3V+lajQudwBfsKE+g3q9QMek9Z4YMTFh5N/elIVSFBQMSN0HnnvAX7R22eWw6kWIBHVbKhJhFLByhLDgdxsvRXRccyB6KAKjwar4oC92XqoiTR4Z95h4XEtvsfQf7zpaGrlYQCxAsWILHrIAAJ8gA8lGpRumfWODeh3LFt47tl8YkggAZjO56xXWqgthwBfJ3GeRyYjMeSluOhDNGpAILG9xcZKTnSTV1LQsABlNOAOWUzgDuypf8AJv8Aii2n9GaSN2aRuhJJCJMVTdY3zQAbx6yb11JpPGiAKUKIYwsEhZTusgVQhYHfdWK3O8Li+RyW0ux0LvGVFrdRPDuNMz6OkIVZPFQ3AGdzU7yl6VllnZ4w2MMke8eJW577Z0x6a97y/q29VPUMdkPcaZNPG2Gl+YabO9FwnasbV3ak/S10J649OtYew0fjU/RZvaQVoKqX2FaqzCVsdINyJoWiiB8aTeeNjIByQdHYHnfLIZ3RV8fEcvQpnxWqsLneG8pNybEHj2OGt5KeKFMVHv8A0co4Sv8Auxf6UFctqieU3nVvscVI6Fbus1EVOp8n+Mh/y5B65TRcmqMvIxHv8H/Q1S6hRujUQw6q4gcoj3SW/wCyK5fVzED4l+6T+pWprQo3RqIJJoLEj8057mT7ZqLbQ044wv5lPqLVP6FbyZxit8RoyQAjoZL2PCFjy6xEfXUR1h1axU8Jhiw0xkdkC3hkRMnBJaRkCqLA5k+fhV7UKW9mnSA7OdlEOjlWWbdmxds5LXSK4sVhB4cSN/iewG1T6hQoAUza3j8Ek709otPNAigK2wGS9Wfzer5lKQ1+d/Lf/W3qqYS6Aga/3sKTxKFoye0lCM6TSaqxHg0q/wCYX9pvVTmnwRbo+z+G3pMY9dDf7f4reqQeqn86nW8WZv2o4j9RVPpoj/0pOPz0bdQ3JU856VgfNW84OFMzJflfyE/6WosxgcQB5APsWnV9WsR+hEe6XPzND9tESaIxC8IHPzWiP/dT1UcozjSBVFwRYkcOdr5ZeGbZdlcJhQosilQSWsA1rsSWOaHiSTSrEQug8KKfqyhlk+oJKTSMq5sQnz16P68a0bg1XhHyvOV+3drndJ5g+QfYxr2PEK3iup+bIp+rL9ldtGeonyMf9LUxSbEKwVsuR5P1fNqL6xOfc02XxD1/0qUYkAK17DL5I+xTUV1jb8Fl+b1jrHyjU8/FMPVX1ZmyzZYcYVxWLUjDA3jQ5HEEcz1RfW7uI2V7KzjCuKxikYYG8aHI4gjmeqL63dxv5EAAAAAAsABYADgAOQqMxWyyBEAAAAAAsABYADgAOQrqhQpyBQoUKAFChQoAUKFCgBQoUKAFChQoAUKFCgBQoUKAFChQoAUKFCgBQoUKAFChQoAUKFCgCZsGj+Oit3qD66QvqvhSSfc0IJ4kRqrecC9ChQBMmp2GN7o4vyE86r+6HtSSXZ3gnyeN3W4JVppWVrG9mBbMXHDgaFCgJGiAAAAAAWAGQAHAAchXVChQAoUK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data:image/jpeg;base64,/9j/4AAQSkZJRgABAQAAAQABAAD/2wCEAAkGBhQSERQUERQWFBUWFBcVFBgYFBYVFBQUFxQVGBQUFBcYHSgeFxkjGRQXHy8gIycpLC0sFR8xNTAqNSYrLCkBCQoKDgwOGA8PGiwkHyQsLCwsLCwsLCwsLCwsLCwsLCwsLCwpLCksLCwsKSwsLCwpLCksLCwsKSksLCwsLCksLP/AABEIAMcA/QMBIgACEQEDEQH/xAAcAAAABwEBAAAAAAAAAAAAAAAAAwQFBgcIAgH/xABSEAACAQICBgQHCQ4EBQQDAAABAgMAEQQhBQYHEjFBE1FhcSIygZGhsbMUNDVCYnJ0ssEIIyQlM0NSc4KSorTR8FODwuEVZKPD0hZUk9NjhKT/xAAYAQADAQEAAAAAAAAAAAAAAAAAAgMBBP/EACQRAQEAAgMBAAIBBQEAAAAAAAABAhESITFBAyJhEzJCUXFS/9oADAMBAAIRAxEAPwC8aFeMwAucgMyeQFIJdYcMps08QP6xf69tbJay2Q4UKZpNccIvGdPSfUKa8RtX0YnHE3+bDO/1UNHG/wChyiW0Kg7baNGD89If/wBef7UpNJty0aODTN3QMPrWo1RtYNCq0l2+4EcIsU3ckQ9clJ2+6DwnLDYk/wDwj/uUaG1p0KqSb7oeAWthJjfrkjH2mkc33Rw+JgWPzsQF9SGt40bXPQqlYPuiHdgvuJVyY390FvFRm4dEP0aMwv3RB31EuCsh8Yxz7zgfJVkUE97Cs01c1CmfVzWzDY+Pfwsoe3jLmsiHqdD4S+o8r08VgChQpn1w0m+HwGKnisHigkdCRcBlQlSRzzoB4oVnHD7SdIHBNNJiGkfpgn+Gu6Qt7CLd7aZpdpeNJzcEHkekPpL0/EnJqV5AOJA7zak8mlIV8aWMd7qPtrPegtZxiLgqqyAZ5eN1lT1U5EE08/Fv6S/l18XRJrPhV4zx+RgT6KSy684NeM1+5JD6lqqcFoqWb8lG8nzVJA7zwFOSaj4w/mSO94gfNvVv9PGe0f1Mr5E1xu1DBxLvEyEdif1IqOYv7oHBIbLBiW/ZjUel6jOsWp2JERuhXMeMLg9gMe8PPaqw0ng2jkKupU35jj3dYzpMpJ4fG2+rgxX3RyD8ngnY/LmVR6Fam+b7o2Y+Jgox3zs3qQVUUgz8lc1NRZk/3QekSCRHhV5j73KTbtJl+yl2mttGkIdzdOHO8Cc4WuLW57/bVSkZN800/wCtXCPub1LTYz9bSW/tIvfULakmM3IcTuxYggbpGUUx6kuTuv8AIJz5E52n1ZQj4DuHqFWhqHtYMYWDSDFk4JOc2UchP1gfp8R8bm1SmX+1bit+hXKOCAQQQRcEZgg8CDzFdU5CHTsm7hpz1RP9U1TOJnDMpUgjdPA35rVva2ge4cXe9vc03Dj+TbhWc9VyyyAG4DK5sRxyisR56t+K66R/LPp9001oHPyahRfKpppqZFhffNgRanPUDZokyjEY25Useiw4Nid05mcjNRl4nn42qmc7Jh4r/Q+r2JxjFcLC8pBsSo8FfnObKOPAmpZhNh2OYXlkgiP6IYyHy2sB56nmsW07BaPHQRgSMmQihAWOPsZuAPYLnsqBY3bdj3P3mKCNeQKNI3lYsAf3RU7IpyvwMTsRxai6yRv5LepifRUT0zqlisMT0sTWHMAnLrI4gdtrVKsNtu0ghHSJh5BzBidCR2MHsD22PdUz0DtZweMtFik9zu2Q3yHgJP6MmW6fnBeORNLxjeVURMch3UQTVz7Rtm2HsskDiKR3CKh4SMcza3AgXN/ttencdhHido5BuspsR2/aLEG/URWXo8u3ejj98HzJfYyUGfwh3UXgT4f7EvsXofH8g+2lvjZ6X4LHSQyLJC7RyL4roxVh5RxHYcjzq2tTtu5AEek1J5DERr6Zo159qD9kVTgNe3pNn1tsLAaQjnjWSF1kRhdWRgynuIpk2jn8VY76LL9Q1nnUPWCfC42AQSsiyzxRype8civIqtvIct6xybiOutDbR/gnHfRZfqGmLZpm/DH8WH6QPs/pTK/qp0gl/Ftv+Zsf3WYeqiNX9FticXDAgu0kii3WB4TX6huqbmrb6iX2nnVjVmeSXCth0MjyMSyg23YcgJGPALa5z7ON8rqwGgYIfym7NIOI/Mp5Pj95yy4UxRQyaOadWkX3OI96eYC2a7xUL8YneO5uXORWw43rDWTXKbGFkjJjg/Rvm465Dz7uHfW8maW5pna3gsPdDKZWXLcgXeUWv4O9kgPZemM7e4r+Dg5SOsyRqfNn66p0si/KPZkPPxos40dS+f8A3pOTeK+NH7dcG5tNDPDfi26sijv3Dvfw0/T6JwGlIt+Jo5B+nHY2PU6cj3gHtFZrTEKezuP2U4aK0zNhZRNBIUcfGXmP0XXgy9hyo3tnGzxKtetmEuFvJHZkLWGYF7nLcJ7finMdozqv2WxsbgjIg5EEcQRyNXlq9pFNOyYcyy9DNhgTLAFBSdTYGWLeOQ5EENa47CY3th2fnDP7sizikYLKB+bcABD2KQvkI7RSZTSuN30rA8G+aafta/zfzT6lpiPA9x9VO+nzfcv1P5t4WrZ/bS2ftCuI5DuHqFHCk8RyHcPVRyvXM6E42da8TYWaLDn75BLKkQQnOJpHCh4zyW7Zrw5ixve9azLq434Zg/peG/mI601VMCZGXXR93R2MI5YWY+aJqzXoHTd3jaZ7kLJdiOvcIHbw9NaS16+DMd9En9k9ZMwMqi2/wAJy48P9qrjdVLKbXNqPomLHzDENdoMM+QIssuIIBRSDmQgIc9pXtFN2vWnFwHSYXBPIZ5m3pW3vyaG/gKQBnnbrsMzkLzKJxorRVgADDBvsOvES+G3fYtbuWqAxGLZi0jm7ykkk8d3n5/UKrlU8Z8cNIqcLM3MnxR2KKc9H6s4zEAMqFVPBnbcHkHjeipBqJqgrKMTOL3zhU8AOUhHMnl5+eU0IJNgCT1DjUrVVcvqBjVF1CP2LJ4Xk3wB6aY8Rh2RykqGNxxDKV84PEdoyq54ZtxrOd09uVKdNaqxY6LckFmA+9yADejY8weamwuOdbC2oPs+1jjeWDCY8b8av+DMzMOhciwiaxG9CxAAU3AO6LW8V7206kjd92wrYiy4gAAX5LL3jJT1+DVY6U0a8MjxSizxsUccvIeYIIIPURV/6l6VGktFr0x3mKNBOcrl1ABcgcCVKv+0K29wS6rOGAH3y3yJfYvXLeP5KXYjAnD4ySJsijTR/wOF9BFIZPynkqdOOFe15QFKoctW/fuE+lYf26VpfaP8ABWO+iy/UNZo1b9+4T6Vh/bpWlto5/FOO+iy/UNbC5Mv4c/ghH/Mr7GWrV2KaB3IJsaw++SsYID1Rr+Vcd7eD+xVSrigMMF5iTe77JJ/5rWjZlGjdEAf+2wijhxlKi5t1mRr1WJVU21DWIz4n3LG33uE+H1NLbMnr3R4PnqEEl2WOME3ICgDwmY8K9eU7rMTdnYknrubk+UmrB2WasAo2LcAkkxw3HigZSOO0nwf2W66KJ0J0Bs4RFD4zw3OfRg+AvYxGbn0d/Gpno/AxILRxog6lRR6hRk0ZLWAuSbDtp50fq6LXdiT1DIeq5pZLRctGnG6uYbEL9+gjbK190Bx3MLMPIarvXDZ+2EUz4ctJB8cHN4h1kjxk7eI5341auJbozujMekUfFGHUqwDKwIIOYKkWII6rU+i8lA6G0tJhJ454DZkYMueR60b5LC4PfWnIWh0ngMxeLEw8DxXeH1lb0rWadY9De5sTPByR/A69xgHTvIVgL9lXDsE0qXwU0J/MzXXsSUb31w9LW+XcUZpzRjYaeaB/GiZkPk4HzWpVp05IeyT6wqVbdtH9HpNntYSwq/ZcAq1u24J8tRTTQ8Bfmv8AWrNdU9/uhVCch3D1V3aiojkKODVyug56uv8AhmE+mYX+ZjrT1Ze1cH4bg/pmG/mI61DVcPE8jDr8fxXj/oeI9i9ZN0VumSIOLqZIww61LrvDPsvWstffgvH/AEPEexeshI1hccRmO8cKpPSLx21YwjBqL/lMUd79lW3fSaqBsPvypGPjFIx2bxC39NW7tniZsBC6+KZ7t3MjMp849NVNBiBHiIpG8VZI3Pcrqx9ANUyTwXTFGEAVRYKAAOoAWA8wpy0HIm8TlvE28nVRMmH6qdIYMMuGDsilxk3Xfr8osfLWY+jLw26waHLYgBBkyhieQGYp10PHuHc45XHZbiPTS7VeBcQkhkQW3gEHCy24f310vk0REjgxrY2N8zztYej1U0s2Wy6Uvtn0cExcco/PQZi3xomsW8qug/Yp42A4u8eLi5B45P31dD6IhSDbbigZ40/w4bk9sjnLzID+1S7YDhbRYyY8DJHHfl4Cs59qK2+jf6oDtN8DSkzi3hESZcywIN+24PmqMzflPJ9lL9bsZ0mLkb5RH8TN/qt5KaojnUatCoUBXleikUOWrfv3CfSsP7dK0rtMa2icd9HcecWrNOrfv3CfSsP7ZK0jtVP4nxv6k/WWthcmWMNKAy73i7673dvC/orQu2Kf8USMMt94Qc+RYG3orOkSbxC/pEAd5Nq0VrvF7q1dLjMrDDMe+Ir0nqfzVTFPL4oKYZIKvPVCHc0fhQvOBG8rqGJ87GqOk8VT1Vd+z7FCbR0FuMa9E3fH4I86hT5a1lOWFjYyEhS1hyF7X51IsFNl4SsO9Tam7R2K6GQki4YEH7D5/WacNGyNPKCfFGduVNLpPKbJX0SSxdlNychY5DlXuHwfhHIjPh5AftqVSSBBc/7k9QptYZljzzP99gy8lEuxZpQ+1uK2kW+jxX77y/ZapD9zuPDx3Vu4f62I/wB6hGvOmBicXPMpurvaPO46NFVFI7CF3v2qtLYLozotHyztl00zEH5EQ3fNv9JS03xX23PSAl0lYfm4RE3zlllJ9DCobisRvxZnMK1/KxI9BpRrhpX3Ri5pRwd2YddmJYDzGmYS2DDrFJf4V+9n+I5CjQaIjOQo0Vyuk7asi+Owf0vDeieM1qCsx6nC+kMH9Jh9EgNacquCWZi17F9GY76JP7F6yAvCtg68D8W436JP7Jqx6vCqJr20Uf8Aiur4iHhSogS18+mgsUBPylC/v1TTLde0ekVKdk+uYwWK6OU2gnIViTlHIMkk7s909hB5U46/auxtJNjMA3SRB/wgKpAhc5mRbgb8TG53hcBg2duFPYTypJs31lXEwrC7ffoltYnOSNclcX4kCwbtz51M30UHFiPNkazph5mR1eNijqbqQSpB61I4VYGhtsWJiULPCk9vjbxic/OKqyk9yitjL/C4tCwtChVSACb8M/Xb0V7pnS8eFiaWU5DgPjO3JV6yf9+Aqsp9tshBEeFRDbJnlZwD2qEW/wC9UF1i1zmxL70jl24LyRAeSKMvL2C97U3UT1aTa4acbETu7nwmYs1uA5Ko7FUAeSrf0Lg/+F6FCvZZXXecZX6aYZqTzKrZf8uoBqBq5EksGL0gwjRn/BUZWJmcW++sADuxKWU75sCSudvGX7YNb1k3Yo2uF3gOrPwXceS6g9Rbhelyy1P5UmPxVuMm35Gbjdjn158eyuIONcCu4eNSUhUDXorkV7SnOerfv3CfSoPbJWjdrjW0Njf1a+mRKzjq379wn0qD2yVovbCfxLjPmJ7aOtjL6yrV87FNPLisDNgp7MY95SCPHgmvfv8ACLg94qhqfNS9ZXwGMjnTgDuyA8HjbxlPVyIPIgHlTS6JZsp09oN8HiZcNLe6MQpPx4znHIOu62Pfccqdtn+uHuCYrLcwSWElrkoR4sqjnYZEDMgDiVANja5aGi0w5SBHjxcEXSRu67qSxk5wSHlmfBPI35E3pnGYR4naKZGR0NnRhZ0Pb6weBpytHwqsqq8bB0YXVlIKsDwII40qwkBU+Dcdxt6qzroLWfE4M/g0xQE3KGxjY9ZRsr9ose2pXFtl0gB4uG7+hkv7W1aWxd0cBvdiSeskn0mq22kbQ0KPhcK4a91nkHihbeFFGeZPBmFwBccb7sD05tBxmLBWaYhDxjjG4h45ELmwz4MxFMOEw0uJkWHDxtI7GyqouT2k8AB1mwHMitZoZo7RkmOxUeHgF2kbdHUq/GkbsAzPdbmKvTX/AEjFovRK4WI7u/GMPHx3uj3bTSZZ33Sc/wBJxTPqTgMPoXEJh50eTGYhF35VCmOPfLbmHi3iGe5jNyoOe7ewtauNqetbYvFPvggjwQh/Mop8S3Jy1yx68uVqllVcYhWJl3mY9ZJt1Z8KKY0K8asakKHIUYGolTkKMU1zOlINR89JYMf8xH6Df7K03WZNQPhTBfrx9VjWm6th4lmZddfg7G/RZ/ZNWPBwrYmunwdjfos/smrHa8KdN0rEEEGxGYIyIPIg9dWbs52lrCzQ4pEVHIIdV8LesAd4fHBzNuOdhe9hWFe1suvBZv1eenNlWFxQMuBkWG/xQN+AnnZQQYz2DLsqG4rZTpGM2WJZB1xzR2/6hRvRUY0NrhicKbxyG2QsS3AcBvAht35NyuZyqX4PbdiFydN7t8A+gKuXlp+c+wnG/KIwmybSMh8KNYu2SVLHu6MufRU20HsowmDHTY6RZiP0wEgB5XUkmQ9hNj+jeoni9t87CyKR3dGnrV6jmO1qxuNJMayNna6CSZxf4oc33L9ShQaOf/mDjftTnaHtCgYdEsYcW8HeW0tyMmHOEDLI+EeBAHGo8Zi2lcu5uT5gOQHYK7xmj5Ys5o5I783Rlue9hnSa1T79p+vgCu4eNF0ZDxoBSK9rkV7SnOerXv3CfSoPbJWidsp/EuM+bH7eKs66te/cJ9Kg9slaI2z/AAJjO6L+YirYy+ss0KF6F60qxNR9r+IwjRpO+/Ai7gBGVr5bxALXAyDC+XENkRb2JwmjdORrvgCXd8BgVTEICPiMLiRRflvJesvRoWICgknIAC5J7AONOmGkxeFG+FljS4J3o26Im4sxDDdvkM+PUaO/gWvpf7n+YEnC4iOQcllVo28roGVj+yKZxsM0lfhh+/pj/wDVTdofbXjIgAzMwHU4f0Shm8gYfZTw33QE/IEf5Ud/PvW9Fbzo0d9Efc+uSDi8UAOaQrvG/Y7gD+A1M45NG6FjZIEHSEeEqeHO9rkdK7HwV42LkKOVUzpXbLi5gRvyWPLpBGO60KqSOwk1DtIaclmyZrLe+6o3V7zbie050tyyvjZJFi6ybbMUZWbDugupQKF3o416wxsWk+XkOoZ3qsMVimkdnkYs7EszHiSaJvXl6JNC3b29eNQr01rD6pyowGilrsVzulI9nvwpgv1/+h605WY9nXwrgv1//betOVXDxLP0161LfA4sdeGm9k1Y1XhWzdYx+B4n6PL7NqxkOFOm9oUowGj5J5FjhRpJGNlVFLMe4CpFitl2ko/Hw26bXsZYr268mt5L3rdX1m0Vr2jsbgZIW3JUZG6mFrjrHIjtFe6OwnSzRxXt0kiR36t9gt/TWNTvZ7s+WZVxOLUlCbxRnISAfnJOe5fguV7XOXGy8VgY+geNhuxdGQVQboVLZ7gThl1UbBGEVUQBVUBVA4BQLKB5BUE1p10mM3QYXevcqAgu7lb7x7sjw6q6OsZpHvKpfobRMKYYRxjfhbe8F7MCGY3Ui1t3iLWtaoFr/s7SJGxOEXdVbtLELkBeckfUBzXgBmLAWrvVjaBKsojxBLKTune8ZO0Hjl1GrMY3yOYPHqIo6yjO8azQTXUPGl+smi/c+LnhHipIQmZPgHwkuTz3WFIIuPn9VQq8KK9rkV7SHOWrXv3CfSoPbJWidtHwJjO6L+YirO2rXv3CfSoPbJWidtHwJjO6L+YirYy+ss1J9RdSGx8jFiUgQjpHAzJP5uO+W9bMnOwI6wDFya0TqpokYXBwwgWIQF+2RhvOb8/CJHcBVMMd1LPLULdD6Dgwq7uHiWMZXIHhNbm7+Mx7zROhNFpG8xjmkkDNZkZmZUO85Nr8eO7cZWQDiDTdrXrgMIN1AC5F8+CjllzJqG6L2lSI5YiMq7XYbm7vG5v4QUC+Z5njVeU3pPjdbSjW7Zrh8WrNCqwT5kMo3Uc8bSqMs/0gL88+FUjjcE8MjRSqUdGKsp4gj1jmCMiDWkdH6UWeJZE4ML9oPAg9oNVttl0OPvOKUWJPQyduRaM+SzDyjqrPyYzW43DL5VYV5XtAioLOaFAGvb0AAKFeigaAeQa7BooGuwa53Sk2zf4WwX64+ykrTtZj2ZfC+C/Wv7CWtOVbHxHP0i02t8NOOuGQfwNWLhW1tILeKQdaMP4TWKVQkZC/cL0xFpamaeh0fo5pIvfEgL4iWw3kj3gsOHhJGRY2JPK57CIdite8S8m/4Az+MolYjlvySXdj23FGSl/+GtugbnSRiQm+8pu26PLYZdlRmi9+jxZ2gtMQ6ViODxIWOUgmF8zuOq3urHPdIByJ4i1zvDdgejD0GMi6Sw6LEJv55DckG9n1ZGvdXo26beW43BvEjvA/vuonSwPTPfjcX790Xo2NNAYnFCNSzcFtewucyAMh3iqp1k0VJHPvxl15qyllcK1yrAjPMGx8oqTbMdJRTK287HEBd2RWIs6g+DIthnkADckjuIqbYnCJJ46hrcL8R3EZiujXKbR/tqmdCaInxU8ebvYjedr2VFubFj/effVx4PEq6AobrwvYjh30bDAqCyKFHZ/U51GNfZ0ggSXpTGY2vHGh3elfKw8EjhxPEWJuDlRJMZ0y3lVabQJg2kcSQfjKvlWJFPpBphi4/wB9VdYicu7OxuzMWY9bMST6TXMfGoVedDxXteCvaQ5y1a9+4T6VB7ZK0Vto+BMZ3RfzEVZ11a9+4T6VB7ZK0Vto+BMZ3RfzEVbGX1lduFaZjluARwIBHcazNVrbNdI4jE7i9KnRYdBFJEfGaPcYRuBbM3AF7/FNx4QtX8d1Uc5vsl2iYQtK8gO8jbjgg3G4FCmxHaDUVxmkXkQK0cNlVVDrFuNZeGYNjllmDV24jQETRiPdsF8Ug+EvLib3GQFuwdVNWH1Dw6sGPhWN7BAv2kDzU2X49smehOz2J0waiQ5liwHPdsovbvBpNtVcf8Oa/OSMDv3r+oGpS2iwCXjFm3N1VuRHcA7tx6L1UO0PT0ziPDT7u/G5eSwAsSLRghWYKQGbK54g5XtTZXULjN3Zj1T1Zl0hikw8Nt5s2Y+LGg8Z27B6SQOdWljNA6H0bHu7i4hwbPPOwKMRclY0IKnuVeA4moVs40k8C4kxmzSIIyee5ldQeIuW5dXZUf1s0m02Jk3j4MbNGg5BVO7e3WbXPf2CufueL9J8unNFYk7hhw1zllF0JI4AKzKBfq8IUx647OhDGcTgyzwj8ohzeHhe/Ow3hxzFwcwb1BL1ZGzvXoRQvFiB0kYUxsreEGiZX3VI57pBUdkpHIVv/R/xXQoUdjYwsrqt90OwW/Hdv4N/JaiRxHfWA6g13eixXV6g6Er2XfDGC/WSfy81acrMmyr4YwXz5f5aatN1XHxHL0Vi/wAm/wA1vUaxREe21bZlF1PcfVWSF2fYz4kaOLXuJYx6HYGnktJbIX6naYhKPhsRuqXvZnJEUoNvvcp+IwIBSTlw4GxVPsyUyflZIVPXB01h8l42s3ltTMdQMd/gf9WE/wCujI9WNJxjdSLEKvUkht5la1Zxy+N5T7Upx8uE0bB0cSkvfeG+VM88liFeULlHEtzZATxuSW4VpJIWJZjckkk9ZJuT56c5tVsaDdsLiCTxPRuxPfa9FHV3Ff8AtsR/8En/AI0cbvdHKfCPD4ho3V42KOpurKbEHsNTbRm1ydFtNEkxHxg3RMfnWBF+4Coi2hpxxgmH+U/9KTNhXBsUcG9rbrXva9rW42ppbGXVT7F7Y5CpEWGVG5FpC4HkCrUI0ppeXEyGSdy7Hhfgo/RUcFHdSQrY2OR7cvXXjEddFtvokk8eivU41xvV7Gc6VpQK9ryvaU5y1a9+4T6VB7ZK0Xtp+BMZ3RfzEVZ01Z9+4T6VB7ZK0Vtp+BMZ3RfzEVbC1luKQjhS7RWmpMNMs0B3JB1X3WHNWB4g9XqIBpvFe1rFz6B2q4eYAT3gk4HIsh7QQLgd4y6zxqQHW3CAX90R27GufMM6zxQtVJ+Sp38cW1rRtZRUKYLwnIt0hGS35qDxPf5jVTSyFmLMSWYlmJJJJJuSScya8rw0tytPJpMtn8cciyxvxDJI1vGMNwJd0DMlQAe0kUya2avPg8S8b+ED4SOPFkU5hlPMG9+4ikOjdIvBKssR3XU3HUetSOYIyqwsNrhh8VGI5TGn/wCKZQY1PFuhk+KpJvungRcAZkpvRtbVkKmureqEggWWQbgnuYr5N0SDOW36JL2HC+6TmKkWFwejoPvhw2G3hmGlxTzRX6+hIUHuJNMOt+vhn31icuXyklI3fAGQjiX4q9wAzPMk0ty31iaY67qG4xwZHINxvGx6wDYHzCihxHfXtcpxHfTkOleg1xeuhUV0w2SpfTOE7DKf/wCeUfbWmqzZsYW+mYOyOY/9M/1rSdUx8Sy9Cqa0auX7Iq5ap7Arl5BVsEcx/Sf3lXYl7D6P60Vu5c+fXXSpkOPpqm09DBN/eVctL1+quFTMUHTI/wBe2jbdOul6ifTUaxA/GMJ7W9UtSMrmO/s6mpgxSD3dAee8w4ZeLJz+ylvw0SffPWfPXJQHiL0XLiVXxj/eeZ6hkc+ykuL0uENlUyC3FGj47rMFsWBJO6LfOFNsmiieBSpuoOR4gHlUP1xw6jCPZQM04AD461LoMUJI94Ai68Da4O7exsSLi/XUV1x96Sd6fXFS/JelcJ2rXo66EVHAV2orm5OjRTq3EfduE+lQe2StP684ZZMDKkih1JjupFwbSoRcd4FZp1f994X6Vh/bx1pvXD3pJ3p7Rap+O7JnFUwbPcBICWw4Bv8AFklXkOQe3orl9lmAYZRyp2iVrjz3FSCAN0bdGVD57pYEqDYW3gM7Ugj0lMsi9Ko3x4LMobdKA+CFvkBa47cjxFx0WyfHPJb9MT7HsHylxP70Z9IjpLi9jMXxMU6fPjR/SGWpTjdLzKxDIgj3g0bK6lzYi4b4ygre9rZnImjcTp6RUjYQNJv2EpV93obgBmsBdiLkjNRcZnlWbxNrJBjsY/RxgP8AkZeiQ0nl2OTW8DExHvVx6r1YWA01dHL3O5ncKWYgA8hmTle2Z8K2dFYXWGN2XdVrNkN5AGUghSWt4oJa4zbK4OYvR+jP3VbpLZliYE33eArfPdaTLIm5BQdXKk2E2e4yWPfiVHFyBaRVJtzG/bLOrV1xP4K/cfqtQ1LW2FX5x+ys4zlpvK62qo7N8eOOG80kJ9T0mm1Ixy8cLKe5d76t60FHgWdGcHdVeLE2APVwJJ8lI8G++pazrnazhcjyyGYB5E8eVNwjOdZ9fVzFDjhcQO+CQfZRA0XMMzFIAOJMbAAdptWiJWyPcajWmm/B5v1b/VNLljIbHK1UleiuilDcrldSc7FFvpiLshmP8IH21pCs67Dk/Gw7MNMfTGPtrRVUx8Sy9CqkwsJHEEZcwRVt1W0SWdrDmeA7fkp9tVxSyI+iXs89eiMf2acTfrPnb/yFcFus+dh9shpyEYhHb56HQd/nNK90HkPMp+w150Xyf4f6RUAk6Lt/v+zTDjIT7qgPLpj8Y8THKPE4cPjeSpOYh1W/e/2op8KmRKrcG4JAuDYi4JkvexPnpa2CJomNt1t3jyve/DzUV7lk/wAU8eG4vC4NvMCL9tLQg6/SP/M170Xf/fcpptglEZEdmO8QDc2tftsOFQ/XM/gknen1xU3mhO6fG4Hker9XUG10U+45O9Prr2VPM+Cuukr33RRSIWIVQWZiFUAElmJsAAMySeVXds22JhN3E6TUM2Rjw5zVOYafkzfI4DnfgI8Vd6MWy7ZlPi3hxc94cOjpLHl98nKMGQqD4sdwPCIzHDjvC6Nb/eknentFp4Apn1vH4JJ3p7RapjNEyu0LwXi+X+lNf/qEe7vcpikzXeEmZS45WtlwOd+rrp1wSkL5eu3V+lajQudwBfsKE+g3q9QMek9Z4YMTFh5N/elIVSFBQMSN0HnnvAX7R22eWw6kWIBHVbKhJhFLByhLDgdxsvRXRccyB6KAKjwar4oC92XqoiTR4Z95h4XEtvsfQf7zpaGrlYQCxAsWILHrIAAJ8gA8lGpRumfWODeh3LFt47tl8YkggAZjO56xXWqgthwBfJ3GeRyYjMeSluOhDNGpAILG9xcZKTnSTV1LQsABlNOAOWUzgDuypf8AJv8Aii2n9GaSN2aRuhJJCJMVTdY3zQAbx6yb11JpPGiAKUKIYwsEhZTusgVQhYHfdWK3O8Li+RyW0ux0LvGVFrdRPDuNMz6OkIVZPFQ3AGdzU7yl6VllnZ4w2MMke8eJW577Z0x6a97y/q29VPUMdkPcaZNPG2Gl+YabO9FwnasbV3ak/S10J649OtYew0fjU/RZvaQVoKqX2FaqzCVsdINyJoWiiB8aTeeNjIByQdHYHnfLIZ3RV8fEcvQpnxWqsLneG8pNybEHj2OGt5KeKFMVHv8A0co4Sv8Auxf6UFctqieU3nVvscVI6Fbus1EVOp8n+Mh/y5B65TRcmqMvIxHv8H/Q1S6hRujUQw6q4gcoj3SW/wCyK5fVzED4l+6T+pWprQo3RqIJJoLEj8057mT7ZqLbQ044wv5lPqLVP6FbyZxit8RoyQAjoZL2PCFjy6xEfXUR1h1axU8Jhiw0xkdkC3hkRMnBJaRkCqLA5k+fhV7UKW9mnSA7OdlEOjlWWbdmxds5LXSK4sVhB4cSN/iewG1T6hQoAUza3j8Ek709otPNAigK2wGS9Wfzer5lKQ1+d/Lf/W3qqYS6Aga/3sKTxKFoye0lCM6TSaqxHg0q/wCYX9pvVTmnwRbo+z+G3pMY9dDf7f4reqQeqn86nW8WZv2o4j9RVPpoj/0pOPz0bdQ3JU856VgfNW84OFMzJflfyE/6WosxgcQB5APsWnV9WsR+hEe6XPzND9tESaIxC8IHPzWiP/dT1UcozjSBVFwRYkcOdr5ZeGbZdlcJhQosilQSWsA1rsSWOaHiSTSrEQug8KKfqyhlk+oJKTSMq5sQnz16P68a0bg1XhHyvOV+3drndJ5g+QfYxr2PEK3iup+bIp+rL9ldtGeonyMf9LUxSbEKwVsuR5P1fNqL6xOfc02XxD1/0qUYkAK17DL5I+xTUV1jb8Fl+b1jrHyjU8/FMPVX1ZmyzZYcYVxWLUjDA3jQ5HEEcz1RfW7uI2V7KzjCuKxikYYG8aHI4gjmeqL63dxv5EAAAAAAsABYADgAOQqMxWyyBEAAAAAAsABYADgAOQrqhQpyBQoUKAFChQoAUKFCgBQoUKAFChQoAUKFCgBQoUKAFChQoAUKFCgBQoUKAFChQoAUKFCgCZsGj+Oit3qD66QvqvhSSfc0IJ4kRqrecC9ChQBMmp2GN7o4vyE86r+6HtSSXZ3gnyeN3W4JVppWVrG9mBbMXHDgaFCgJGiAAAAAAWAGQAHAAchXVChQAoUK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data:image/jpeg;base64,/9j/4AAQSkZJRgABAQAAAQABAAD/2wCEAAkGBhQSERQUERQWFBUWFBcVFBgYFBYVFBQUFxQVGBQUFBcYHSgeFxkjGRQXHy8gIycpLC0sFR8xNTAqNSYrLCkBCQoKDgwOGA8PGiwkHyQsLCwsLCwsLCwsLCwsLCwsLCwsLCwpLCksLCwsKSwsLCwpLCksLCwsKSksLCwsLCksLP/AABEIAMcA/QMBIgACEQEDEQH/xAAcAAAABwEBAAAAAAAAAAAAAAAAAwQFBgcIAgH/xABSEAACAQICBgQHCQ4EBQQDAAABAgMAEQQhBQYHEjFBE1FhcSIygZGhsbMUNDVCYnJ0ssEIIyQlM0NSc4KSorTR8FODwuEVZKPD0hZUk9NjhKT/xAAYAQADAQEAAAAAAAAAAAAAAAAAAgMBBP/EACQRAQEAAgMBAAIBBQEAAAAAAAABAhESITFBAyJhEzJCUXFS/9oADAMBAAIRAxEAPwC8aFeMwAucgMyeQFIJdYcMps08QP6xf69tbJay2Q4UKZpNccIvGdPSfUKa8RtX0YnHE3+bDO/1UNHG/wChyiW0Kg7baNGD89If/wBef7UpNJty0aODTN3QMPrWo1RtYNCq0l2+4EcIsU3ckQ9clJ2+6DwnLDYk/wDwj/uUaG1p0KqSb7oeAWthJjfrkjH2mkc33Rw+JgWPzsQF9SGt40bXPQqlYPuiHdgvuJVyY390FvFRm4dEP0aMwv3RB31EuCsh8Yxz7zgfJVkUE97Cs01c1CmfVzWzDY+Pfwsoe3jLmsiHqdD4S+o8r08VgChQpn1w0m+HwGKnisHigkdCRcBlQlSRzzoB4oVnHD7SdIHBNNJiGkfpgn+Gu6Qt7CLd7aZpdpeNJzcEHkekPpL0/EnJqV5AOJA7zak8mlIV8aWMd7qPtrPegtZxiLgqqyAZ5eN1lT1U5EE08/Fv6S/l18XRJrPhV4zx+RgT6KSy684NeM1+5JD6lqqcFoqWb8lG8nzVJA7zwFOSaj4w/mSO94gfNvVv9PGe0f1Mr5E1xu1DBxLvEyEdif1IqOYv7oHBIbLBiW/ZjUel6jOsWp2JERuhXMeMLg9gMe8PPaqw0ng2jkKupU35jj3dYzpMpJ4fG2+rgxX3RyD8ngnY/LmVR6Fam+b7o2Y+Jgox3zs3qQVUUgz8lc1NRZk/3QekSCRHhV5j73KTbtJl+yl2mttGkIdzdOHO8Cc4WuLW57/bVSkZN800/wCtXCPub1LTYz9bSW/tIvfULakmM3IcTuxYggbpGUUx6kuTuv8AIJz5E52n1ZQj4DuHqFWhqHtYMYWDSDFk4JOc2UchP1gfp8R8bm1SmX+1bit+hXKOCAQQQRcEZgg8CDzFdU5CHTsm7hpz1RP9U1TOJnDMpUgjdPA35rVva2ge4cXe9vc03Dj+TbhWc9VyyyAG4DK5sRxyisR56t+K66R/LPp9001oHPyahRfKpppqZFhffNgRanPUDZokyjEY25Useiw4Nid05mcjNRl4nn42qmc7Jh4r/Q+r2JxjFcLC8pBsSo8FfnObKOPAmpZhNh2OYXlkgiP6IYyHy2sB56nmsW07BaPHQRgSMmQihAWOPsZuAPYLnsqBY3bdj3P3mKCNeQKNI3lYsAf3RU7IpyvwMTsRxai6yRv5LepifRUT0zqlisMT0sTWHMAnLrI4gdtrVKsNtu0ghHSJh5BzBidCR2MHsD22PdUz0DtZweMtFik9zu2Q3yHgJP6MmW6fnBeORNLxjeVURMch3UQTVz7Rtm2HsskDiKR3CKh4SMcza3AgXN/ttencdhHido5BuspsR2/aLEG/URWXo8u3ejj98HzJfYyUGfwh3UXgT4f7EvsXofH8g+2lvjZ6X4LHSQyLJC7RyL4roxVh5RxHYcjzq2tTtu5AEek1J5DERr6Zo159qD9kVTgNe3pNn1tsLAaQjnjWSF1kRhdWRgynuIpk2jn8VY76LL9Q1nnUPWCfC42AQSsiyzxRype8civIqtvIct6xybiOutDbR/gnHfRZfqGmLZpm/DH8WH6QPs/pTK/qp0gl/Ftv+Zsf3WYeqiNX9FticXDAgu0kii3WB4TX6huqbmrb6iX2nnVjVmeSXCth0MjyMSyg23YcgJGPALa5z7ON8rqwGgYIfym7NIOI/Mp5Pj95yy4UxRQyaOadWkX3OI96eYC2a7xUL8YneO5uXORWw43rDWTXKbGFkjJjg/Rvm465Dz7uHfW8maW5pna3gsPdDKZWXLcgXeUWv4O9kgPZemM7e4r+Dg5SOsyRqfNn66p0si/KPZkPPxos40dS+f8A3pOTeK+NH7dcG5tNDPDfi26sijv3Dvfw0/T6JwGlIt+Jo5B+nHY2PU6cj3gHtFZrTEKezuP2U4aK0zNhZRNBIUcfGXmP0XXgy9hyo3tnGzxKtetmEuFvJHZkLWGYF7nLcJ7finMdozqv2WxsbgjIg5EEcQRyNXlq9pFNOyYcyy9DNhgTLAFBSdTYGWLeOQ5EENa47CY3th2fnDP7sizikYLKB+bcABD2KQvkI7RSZTSuN30rA8G+aafta/zfzT6lpiPA9x9VO+nzfcv1P5t4WrZ/bS2ftCuI5DuHqFHCk8RyHcPVRyvXM6E42da8TYWaLDn75BLKkQQnOJpHCh4zyW7Zrw5ixve9azLq434Zg/peG/mI601VMCZGXXR93R2MI5YWY+aJqzXoHTd3jaZ7kLJdiOvcIHbw9NaS16+DMd9En9k9ZMwMqi2/wAJy48P9qrjdVLKbXNqPomLHzDENdoMM+QIssuIIBRSDmQgIc9pXtFN2vWnFwHSYXBPIZ5m3pW3vyaG/gKQBnnbrsMzkLzKJxorRVgADDBvsOvES+G3fYtbuWqAxGLZi0jm7ykkk8d3n5/UKrlU8Z8cNIqcLM3MnxR2KKc9H6s4zEAMqFVPBnbcHkHjeipBqJqgrKMTOL3zhU8AOUhHMnl5+eU0IJNgCT1DjUrVVcvqBjVF1CP2LJ4Xk3wB6aY8Rh2RykqGNxxDKV84PEdoyq54ZtxrOd09uVKdNaqxY6LckFmA+9yADejY8weamwuOdbC2oPs+1jjeWDCY8b8av+DMzMOhciwiaxG9CxAAU3AO6LW8V7206kjd92wrYiy4gAAX5LL3jJT1+DVY6U0a8MjxSizxsUccvIeYIIIPURV/6l6VGktFr0x3mKNBOcrl1ABcgcCVKv+0K29wS6rOGAH3y3yJfYvXLeP5KXYjAnD4ySJsijTR/wOF9BFIZPynkqdOOFe15QFKoctW/fuE+lYf26VpfaP8ABWO+iy/UNZo1b9+4T6Vh/bpWlto5/FOO+iy/UNbC5Mv4c/ghH/Mr7GWrV2KaB3IJsaw++SsYID1Rr+Vcd7eD+xVSrigMMF5iTe77JJ/5rWjZlGjdEAf+2wijhxlKi5t1mRr1WJVU21DWIz4n3LG33uE+H1NLbMnr3R4PnqEEl2WOME3ICgDwmY8K9eU7rMTdnYknrubk+UmrB2WasAo2LcAkkxw3HigZSOO0nwf2W66KJ0J0Bs4RFD4zw3OfRg+AvYxGbn0d/Gpno/AxILRxog6lRR6hRk0ZLWAuSbDtp50fq6LXdiT1DIeq5pZLRctGnG6uYbEL9+gjbK190Bx3MLMPIarvXDZ+2EUz4ctJB8cHN4h1kjxk7eI5341auJbozujMekUfFGHUqwDKwIIOYKkWII6rU+i8lA6G0tJhJ454DZkYMueR60b5LC4PfWnIWh0ngMxeLEw8DxXeH1lb0rWadY9De5sTPByR/A69xgHTvIVgL9lXDsE0qXwU0J/MzXXsSUb31w9LW+XcUZpzRjYaeaB/GiZkPk4HzWpVp05IeyT6wqVbdtH9HpNntYSwq/ZcAq1u24J8tRTTQ8Bfmv8AWrNdU9/uhVCch3D1V3aiojkKODVyug56uv8AhmE+mYX+ZjrT1Ze1cH4bg/pmG/mI61DVcPE8jDr8fxXj/oeI9i9ZN0VumSIOLqZIww61LrvDPsvWstffgvH/AEPEexeshI1hccRmO8cKpPSLx21YwjBqL/lMUd79lW3fSaqBsPvypGPjFIx2bxC39NW7tniZsBC6+KZ7t3MjMp849NVNBiBHiIpG8VZI3Pcrqx9ANUyTwXTFGEAVRYKAAOoAWA8wpy0HIm8TlvE28nVRMmH6qdIYMMuGDsilxk3Xfr8osfLWY+jLw26waHLYgBBkyhieQGYp10PHuHc45XHZbiPTS7VeBcQkhkQW3gEHCy24f310vk0REjgxrY2N8zztYej1U0s2Wy6Uvtn0cExcco/PQZi3xomsW8qug/Yp42A4u8eLi5B45P31dD6IhSDbbigZ40/w4bk9sjnLzID+1S7YDhbRYyY8DJHHfl4Cs59qK2+jf6oDtN8DSkzi3hESZcywIN+24PmqMzflPJ9lL9bsZ0mLkb5RH8TN/qt5KaojnUatCoUBXleikUOWrfv3CfSsP7dK0rtMa2icd9HcecWrNOrfv3CfSsP7ZK0jtVP4nxv6k/WWthcmWMNKAy73i7673dvC/orQu2Kf8USMMt94Qc+RYG3orOkSbxC/pEAd5Nq0VrvF7q1dLjMrDDMe+Ir0nqfzVTFPL4oKYZIKvPVCHc0fhQvOBG8rqGJ87GqOk8VT1Vd+z7FCbR0FuMa9E3fH4I86hT5a1lOWFjYyEhS1hyF7X51IsFNl4SsO9Tam7R2K6GQki4YEH7D5/WacNGyNPKCfFGduVNLpPKbJX0SSxdlNychY5DlXuHwfhHIjPh5AftqVSSBBc/7k9QptYZljzzP99gy8lEuxZpQ+1uK2kW+jxX77y/ZapD9zuPDx3Vu4f62I/wB6hGvOmBicXPMpurvaPO46NFVFI7CF3v2qtLYLozotHyztl00zEH5EQ3fNv9JS03xX23PSAl0lYfm4RE3zlllJ9DCobisRvxZnMK1/KxI9BpRrhpX3Ri5pRwd2YddmJYDzGmYS2DDrFJf4V+9n+I5CjQaIjOQo0Vyuk7asi+Owf0vDeieM1qCsx6nC+kMH9Jh9EgNacquCWZi17F9GY76JP7F6yAvCtg68D8W436JP7Jqx6vCqJr20Uf8Aiur4iHhSogS18+mgsUBPylC/v1TTLde0ekVKdk+uYwWK6OU2gnIViTlHIMkk7s909hB5U46/auxtJNjMA3SRB/wgKpAhc5mRbgb8TG53hcBg2duFPYTypJs31lXEwrC7ffoltYnOSNclcX4kCwbtz51M30UHFiPNkazph5mR1eNijqbqQSpB61I4VYGhtsWJiULPCk9vjbxic/OKqyk9yitjL/C4tCwtChVSACb8M/Xb0V7pnS8eFiaWU5DgPjO3JV6yf9+Aqsp9tshBEeFRDbJnlZwD2qEW/wC9UF1i1zmxL70jl24LyRAeSKMvL2C97U3UT1aTa4acbETu7nwmYs1uA5Ko7FUAeSrf0Lg/+F6FCvZZXXecZX6aYZqTzKrZf8uoBqBq5EksGL0gwjRn/BUZWJmcW++sADuxKWU75sCSudvGX7YNb1k3Yo2uF3gOrPwXceS6g9Rbhelyy1P5UmPxVuMm35Gbjdjn158eyuIONcCu4eNSUhUDXorkV7SnOerfv3CfSoPbJWjdrjW0Njf1a+mRKzjq379wn0qD2yVovbCfxLjPmJ7aOtjL6yrV87FNPLisDNgp7MY95SCPHgmvfv8ACLg94qhqfNS9ZXwGMjnTgDuyA8HjbxlPVyIPIgHlTS6JZsp09oN8HiZcNLe6MQpPx4znHIOu62Pfccqdtn+uHuCYrLcwSWElrkoR4sqjnYZEDMgDiVANja5aGi0w5SBHjxcEXSRu67qSxk5wSHlmfBPI35E3pnGYR4naKZGR0NnRhZ0Pb6weBpytHwqsqq8bB0YXVlIKsDwII40qwkBU+Dcdxt6qzroLWfE4M/g0xQE3KGxjY9ZRsr9ose2pXFtl0gB4uG7+hkv7W1aWxd0cBvdiSeskn0mq22kbQ0KPhcK4a91nkHihbeFFGeZPBmFwBccb7sD05tBxmLBWaYhDxjjG4h45ELmwz4MxFMOEw0uJkWHDxtI7GyqouT2k8AB1mwHMitZoZo7RkmOxUeHgF2kbdHUq/GkbsAzPdbmKvTX/AEjFovRK4WI7u/GMPHx3uj3bTSZZ33Sc/wBJxTPqTgMPoXEJh50eTGYhF35VCmOPfLbmHi3iGe5jNyoOe7ewtauNqetbYvFPvggjwQh/Mop8S3Jy1yx68uVqllVcYhWJl3mY9ZJt1Z8KKY0K8asakKHIUYGolTkKMU1zOlINR89JYMf8xH6Df7K03WZNQPhTBfrx9VjWm6th4lmZddfg7G/RZ/ZNWPBwrYmunwdjfos/smrHa8KdN0rEEEGxGYIyIPIg9dWbs52lrCzQ4pEVHIIdV8LesAd4fHBzNuOdhe9hWFe1suvBZv1eenNlWFxQMuBkWG/xQN+AnnZQQYz2DLsqG4rZTpGM2WJZB1xzR2/6hRvRUY0NrhicKbxyG2QsS3AcBvAht35NyuZyqX4PbdiFydN7t8A+gKuXlp+c+wnG/KIwmybSMh8KNYu2SVLHu6MufRU20HsowmDHTY6RZiP0wEgB5XUkmQ9hNj+jeoni9t87CyKR3dGnrV6jmO1qxuNJMayNna6CSZxf4oc33L9ShQaOf/mDjftTnaHtCgYdEsYcW8HeW0tyMmHOEDLI+EeBAHGo8Zi2lcu5uT5gOQHYK7xmj5Ys5o5I783Rlue9hnSa1T79p+vgCu4eNF0ZDxoBSK9rkV7SnOerXv3CfSoPbJWidsp/EuM+bH7eKs66te/cJ9Kg9slaI2z/AAJjO6L+YirYy+ss0KF6F60qxNR9r+IwjRpO+/Ai7gBGVr5bxALXAyDC+XENkRb2JwmjdORrvgCXd8BgVTEICPiMLiRRflvJesvRoWICgknIAC5J7AONOmGkxeFG+FljS4J3o26Im4sxDDdvkM+PUaO/gWvpf7n+YEnC4iOQcllVo28roGVj+yKZxsM0lfhh+/pj/wDVTdofbXjIgAzMwHU4f0Shm8gYfZTw33QE/IEf5Ud/PvW9Fbzo0d9Efc+uSDi8UAOaQrvG/Y7gD+A1M45NG6FjZIEHSEeEqeHO9rkdK7HwV42LkKOVUzpXbLi5gRvyWPLpBGO60KqSOwk1DtIaclmyZrLe+6o3V7zbie050tyyvjZJFi6ybbMUZWbDugupQKF3o416wxsWk+XkOoZ3qsMVimkdnkYs7EszHiSaJvXl6JNC3b29eNQr01rD6pyowGilrsVzulI9nvwpgv1/+h605WY9nXwrgv1//betOVXDxLP0161LfA4sdeGm9k1Y1XhWzdYx+B4n6PL7NqxkOFOm9oUowGj5J5FjhRpJGNlVFLMe4CpFitl2ko/Hw26bXsZYr268mt5L3rdX1m0Vr2jsbgZIW3JUZG6mFrjrHIjtFe6OwnSzRxXt0kiR36t9gt/TWNTvZ7s+WZVxOLUlCbxRnISAfnJOe5fguV7XOXGy8VgY+geNhuxdGQVQboVLZ7gThl1UbBGEVUQBVUBVA4BQLKB5BUE1p10mM3QYXevcqAgu7lb7x7sjw6q6OsZpHvKpfobRMKYYRxjfhbe8F7MCGY3Ui1t3iLWtaoFr/s7SJGxOEXdVbtLELkBeckfUBzXgBmLAWrvVjaBKsojxBLKTune8ZO0Hjl1GrMY3yOYPHqIo6yjO8azQTXUPGl+smi/c+LnhHipIQmZPgHwkuTz3WFIIuPn9VQq8KK9rkV7SHOWrXv3CfSoPbJWidtHwJjO6L+YirO2rXv3CfSoPbJWidtHwJjO6L+YirYy+ss1J9RdSGx8jFiUgQjpHAzJP5uO+W9bMnOwI6wDFya0TqpokYXBwwgWIQF+2RhvOb8/CJHcBVMMd1LPLULdD6Dgwq7uHiWMZXIHhNbm7+Mx7zROhNFpG8xjmkkDNZkZmZUO85Nr8eO7cZWQDiDTdrXrgMIN1AC5F8+CjllzJqG6L2lSI5YiMq7XYbm7vG5v4QUC+Z5njVeU3pPjdbSjW7Zrh8WrNCqwT5kMo3Uc8bSqMs/0gL88+FUjjcE8MjRSqUdGKsp4gj1jmCMiDWkdH6UWeJZE4ML9oPAg9oNVttl0OPvOKUWJPQyduRaM+SzDyjqrPyYzW43DL5VYV5XtAioLOaFAGvb0AAKFeigaAeQa7BooGuwa53Sk2zf4WwX64+ykrTtZj2ZfC+C/Wv7CWtOVbHxHP0i02t8NOOuGQfwNWLhW1tILeKQdaMP4TWKVQkZC/cL0xFpamaeh0fo5pIvfEgL4iWw3kj3gsOHhJGRY2JPK57CIdite8S8m/4Az+MolYjlvySXdj23FGSl/+GtugbnSRiQm+8pu26PLYZdlRmi9+jxZ2gtMQ6ViODxIWOUgmF8zuOq3urHPdIByJ4i1zvDdgejD0GMi6Sw6LEJv55DckG9n1ZGvdXo26beW43BvEjvA/vuonSwPTPfjcX790Xo2NNAYnFCNSzcFtewucyAMh3iqp1k0VJHPvxl15qyllcK1yrAjPMGx8oqTbMdJRTK287HEBd2RWIs6g+DIthnkADckjuIqbYnCJJ46hrcL8R3EZiujXKbR/tqmdCaInxU8ebvYjedr2VFubFj/effVx4PEq6AobrwvYjh30bDAqCyKFHZ/U51GNfZ0ggSXpTGY2vHGh3elfKw8EjhxPEWJuDlRJMZ0y3lVabQJg2kcSQfjKvlWJFPpBphi4/wB9VdYicu7OxuzMWY9bMST6TXMfGoVedDxXteCvaQ5y1a9+4T6VB7ZK0Vto+BMZ3RfzEVZ11a9+4T6VB7ZK0Vto+BMZ3RfzEVbGX1lduFaZjluARwIBHcazNVrbNdI4jE7i9KnRYdBFJEfGaPcYRuBbM3AF7/FNx4QtX8d1Uc5vsl2iYQtK8gO8jbjgg3G4FCmxHaDUVxmkXkQK0cNlVVDrFuNZeGYNjllmDV24jQETRiPdsF8Ug+EvLib3GQFuwdVNWH1Dw6sGPhWN7BAv2kDzU2X49smehOz2J0waiQ5liwHPdsovbvBpNtVcf8Oa/OSMDv3r+oGpS2iwCXjFm3N1VuRHcA7tx6L1UO0PT0ziPDT7u/G5eSwAsSLRghWYKQGbK54g5XtTZXULjN3Zj1T1Zl0hikw8Nt5s2Y+LGg8Z27B6SQOdWljNA6H0bHu7i4hwbPPOwKMRclY0IKnuVeA4moVs40k8C4kxmzSIIyee5ldQeIuW5dXZUf1s0m02Jk3j4MbNGg5BVO7e3WbXPf2CufueL9J8unNFYk7hhw1zllF0JI4AKzKBfq8IUx647OhDGcTgyzwj8ohzeHhe/Ow3hxzFwcwb1BL1ZGzvXoRQvFiB0kYUxsreEGiZX3VI57pBUdkpHIVv/R/xXQoUdjYwsrqt90OwW/Hdv4N/JaiRxHfWA6g13eixXV6g6Er2XfDGC/WSfy81acrMmyr4YwXz5f5aatN1XHxHL0Vi/wAm/wA1vUaxREe21bZlF1PcfVWSF2fYz4kaOLXuJYx6HYGnktJbIX6naYhKPhsRuqXvZnJEUoNvvcp+IwIBSTlw4GxVPsyUyflZIVPXB01h8l42s3ltTMdQMd/gf9WE/wCujI9WNJxjdSLEKvUkht5la1Zxy+N5T7Upx8uE0bB0cSkvfeG+VM88liFeULlHEtzZATxuSW4VpJIWJZjckkk9ZJuT56c5tVsaDdsLiCTxPRuxPfa9FHV3Ff8AtsR/8En/AI0cbvdHKfCPD4ho3V42KOpurKbEHsNTbRm1ydFtNEkxHxg3RMfnWBF+4Coi2hpxxgmH+U/9KTNhXBsUcG9rbrXva9rW42ppbGXVT7F7Y5CpEWGVG5FpC4HkCrUI0ppeXEyGSdy7Hhfgo/RUcFHdSQrY2OR7cvXXjEddFtvokk8eivU41xvV7Gc6VpQK9ryvaU5y1a9+4T6VB7ZK0Xtp+BMZ3RfzEVZ01Z9+4T6VB7ZK0Vtp+BMZ3RfzEVbC1luKQjhS7RWmpMNMs0B3JB1X3WHNWB4g9XqIBpvFe1rFz6B2q4eYAT3gk4HIsh7QQLgd4y6zxqQHW3CAX90R27GufMM6zxQtVJ+Sp38cW1rRtZRUKYLwnIt0hGS35qDxPf5jVTSyFmLMSWYlmJJJJJuSScya8rw0tytPJpMtn8cciyxvxDJI1vGMNwJd0DMlQAe0kUya2avPg8S8b+ED4SOPFkU5hlPMG9+4ikOjdIvBKssR3XU3HUetSOYIyqwsNrhh8VGI5TGn/wCKZQY1PFuhk+KpJvungRcAZkpvRtbVkKmureqEggWWQbgnuYr5N0SDOW36JL2HC+6TmKkWFwejoPvhw2G3hmGlxTzRX6+hIUHuJNMOt+vhn31icuXyklI3fAGQjiX4q9wAzPMk0ty31iaY67qG4xwZHINxvGx6wDYHzCihxHfXtcpxHfTkOleg1xeuhUV0w2SpfTOE7DKf/wCeUfbWmqzZsYW+mYOyOY/9M/1rSdUx8Sy9Cqa0auX7Iq5ap7Arl5BVsEcx/Sf3lXYl7D6P60Vu5c+fXXSpkOPpqm09DBN/eVctL1+quFTMUHTI/wBe2jbdOul6ifTUaxA/GMJ7W9UtSMrmO/s6mpgxSD3dAee8w4ZeLJz+ylvw0SffPWfPXJQHiL0XLiVXxj/eeZ6hkc+ykuL0uENlUyC3FGj47rMFsWBJO6LfOFNsmiieBSpuoOR4gHlUP1xw6jCPZQM04AD461LoMUJI94Ai68Da4O7exsSLi/XUV1x96Sd6fXFS/JelcJ2rXo66EVHAV2orm5OjRTq3EfduE+lQe2StP684ZZMDKkih1JjupFwbSoRcd4FZp1f994X6Vh/bx1pvXD3pJ3p7Rap+O7JnFUwbPcBICWw4Bv8AFklXkOQe3orl9lmAYZRyp2iVrjz3FSCAN0bdGVD57pYEqDYW3gM7Ugj0lMsi9Ko3x4LMobdKA+CFvkBa47cjxFx0WyfHPJb9MT7HsHylxP70Z9IjpLi9jMXxMU6fPjR/SGWpTjdLzKxDIgj3g0bK6lzYi4b4ygre9rZnImjcTp6RUjYQNJv2EpV93obgBmsBdiLkjNRcZnlWbxNrJBjsY/RxgP8AkZeiQ0nl2OTW8DExHvVx6r1YWA01dHL3O5ncKWYgA8hmTle2Z8K2dFYXWGN2XdVrNkN5AGUghSWt4oJa4zbK4OYvR+jP3VbpLZliYE33eArfPdaTLIm5BQdXKk2E2e4yWPfiVHFyBaRVJtzG/bLOrV1xP4K/cfqtQ1LW2FX5x+ys4zlpvK62qo7N8eOOG80kJ9T0mm1Ixy8cLKe5d76t60FHgWdGcHdVeLE2APVwJJ8lI8G++pazrnazhcjyyGYB5E8eVNwjOdZ9fVzFDjhcQO+CQfZRA0XMMzFIAOJMbAAdptWiJWyPcajWmm/B5v1b/VNLljIbHK1UleiuilDcrldSc7FFvpiLshmP8IH21pCs67Dk/Gw7MNMfTGPtrRVUx8Sy9CqkwsJHEEZcwRVt1W0SWdrDmeA7fkp9tVxSyI+iXs89eiMf2acTfrPnb/yFcFus+dh9shpyEYhHb56HQd/nNK90HkPMp+w150Xyf4f6RUAk6Lt/v+zTDjIT7qgPLpj8Y8THKPE4cPjeSpOYh1W/e/2op8KmRKrcG4JAuDYi4JkvexPnpa2CJomNt1t3jyve/DzUV7lk/wAU8eG4vC4NvMCL9tLQg6/SP/M170Xf/fcpptglEZEdmO8QDc2tftsOFQ/XM/gknen1xU3mhO6fG4Hker9XUG10U+45O9Prr2VPM+Cuukr33RRSIWIVQWZiFUAElmJsAAMySeVXds22JhN3E6TUM2Rjw5zVOYafkzfI4DnfgI8Vd6MWy7ZlPi3hxc94cOjpLHl98nKMGQqD4sdwPCIzHDjvC6Nb/eknentFp4Apn1vH4JJ3p7RapjNEyu0LwXi+X+lNf/qEe7vcpikzXeEmZS45WtlwOd+rrp1wSkL5eu3V+lajQudwBfsKE+g3q9QMek9Z4YMTFh5N/elIVSFBQMSN0HnnvAX7R22eWw6kWIBHVbKhJhFLByhLDgdxsvRXRccyB6KAKjwar4oC92XqoiTR4Z95h4XEtvsfQf7zpaGrlYQCxAsWILHrIAAJ8gA8lGpRumfWODeh3LFt47tl8YkggAZjO56xXWqgthwBfJ3GeRyYjMeSluOhDNGpAILG9xcZKTnSTV1LQsABlNOAOWUzgDuypf8AJv8Aii2n9GaSN2aRuhJJCJMVTdY3zQAbx6yb11JpPGiAKUKIYwsEhZTusgVQhYHfdWK3O8Li+RyW0ux0LvGVFrdRPDuNMz6OkIVZPFQ3AGdzU7yl6VllnZ4w2MMke8eJW577Z0x6a97y/q29VPUMdkPcaZNPG2Gl+YabO9FwnasbV3ak/S10J649OtYew0fjU/RZvaQVoKqX2FaqzCVsdINyJoWiiB8aTeeNjIByQdHYHnfLIZ3RV8fEcvQpnxWqsLneG8pNybEHj2OGt5KeKFMVHv8A0co4Sv8Auxf6UFctqieU3nVvscVI6Fbus1EVOp8n+Mh/y5B65TRcmqMvIxHv8H/Q1S6hRujUQw6q4gcoj3SW/wCyK5fVzED4l+6T+pWprQo3RqIJJoLEj8057mT7ZqLbQ044wv5lPqLVP6FbyZxit8RoyQAjoZL2PCFjy6xEfXUR1h1axU8Jhiw0xkdkC3hkRMnBJaRkCqLA5k+fhV7UKW9mnSA7OdlEOjlWWbdmxds5LXSK4sVhB4cSN/iewG1T6hQoAUza3j8Ek709otPNAigK2wGS9Wfzer5lKQ1+d/Lf/W3qqYS6Aga/3sKTxKFoye0lCM6TSaqxHg0q/wCYX9pvVTmnwRbo+z+G3pMY9dDf7f4reqQeqn86nW8WZv2o4j9RVPpoj/0pOPz0bdQ3JU856VgfNW84OFMzJflfyE/6WosxgcQB5APsWnV9WsR+hEe6XPzND9tESaIxC8IHPzWiP/dT1UcozjSBVFwRYkcOdr5ZeGbZdlcJhQosilQSWsA1rsSWOaHiSTSrEQug8KKfqyhlk+oJKTSMq5sQnz16P68a0bg1XhHyvOV+3drndJ5g+QfYxr2PEK3iup+bIp+rL9ldtGeonyMf9LUxSbEKwVsuR5P1fNqL6xOfc02XxD1/0qUYkAK17DL5I+xTUV1jb8Fl+b1jrHyjU8/FMPVX1ZmyzZYcYVxWLUjDA3jQ5HEEcz1RfW7uI2V7KzjCuKxikYYG8aHI4gjmeqL63dxv5EAAAAAAsABYADgAOQqMxWyyBEAAAAAAsABYADgAOQrqhQpyBQoUKAFChQoAUKFCgBQoUKAFChQoAUKFCgBQoUKAFChQoAUKFCgBQoUKAFChQoAUKFCgCZsGj+Oit3qD66QvqvhSSfc0IJ4kRqrecC9ChQBMmp2GN7o4vyE86r+6HtSSXZ3gnyeN3W4JVppWVrG9mBbMXHDgaFCgJGiAAAAAAWAGQAHAAchXVChQAoUK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data:image/jpeg;base64,/9j/4AAQSkZJRgABAQAAAQABAAD/2wCEAAkGBhQSERQUERQWFBUWFBcVFBgYFBYVFBQUFxQVGBQUFBcYHSgeFxkjGRQXHy8gIycpLC0sFR8xNTAqNSYrLCkBCQoKDgwOGA8PGiwkHyQsLCwsLCwsLCwsLCwsLCwsLCwsLCwpLCksLCwsKSwsLCwpLCksLCwsKSksLCwsLCksLP/AABEIAMcA/QMBIgACEQEDEQH/xAAcAAAABwEBAAAAAAAAAAAAAAAAAwQFBgcIAgH/xABSEAACAQICBgQHCQ4EBQQDAAABAgMAEQQhBQYHEjFBE1FhcSIygZGhsbMUNDVCYnJ0ssEIIyQlM0NSc4KSorTR8FODwuEVZKPD0hZUk9NjhKT/xAAYAQADAQEAAAAAAAAAAAAAAAAAAgMBBP/EACQRAQEAAgMBAAIBBQEAAAAAAAABAhESITFBAyJhEzJCUXFS/9oADAMBAAIRAxEAPwC8aFeMwAucgMyeQFIJdYcMps08QP6xf69tbJay2Q4UKZpNccIvGdPSfUKa8RtX0YnHE3+bDO/1UNHG/wChyiW0Kg7baNGD89If/wBef7UpNJty0aODTN3QMPrWo1RtYNCq0l2+4EcIsU3ckQ9clJ2+6DwnLDYk/wDwj/uUaG1p0KqSb7oeAWthJjfrkjH2mkc33Rw+JgWPzsQF9SGt40bXPQqlYPuiHdgvuJVyY390FvFRm4dEP0aMwv3RB31EuCsh8Yxz7zgfJVkUE97Cs01c1CmfVzWzDY+Pfwsoe3jLmsiHqdD4S+o8r08VgChQpn1w0m+HwGKnisHigkdCRcBlQlSRzzoB4oVnHD7SdIHBNNJiGkfpgn+Gu6Qt7CLd7aZpdpeNJzcEHkekPpL0/EnJqV5AOJA7zak8mlIV8aWMd7qPtrPegtZxiLgqqyAZ5eN1lT1U5EE08/Fv6S/l18XRJrPhV4zx+RgT6KSy684NeM1+5JD6lqqcFoqWb8lG8nzVJA7zwFOSaj4w/mSO94gfNvVv9PGe0f1Mr5E1xu1DBxLvEyEdif1IqOYv7oHBIbLBiW/ZjUel6jOsWp2JERuhXMeMLg9gMe8PPaqw0ng2jkKupU35jj3dYzpMpJ4fG2+rgxX3RyD8ngnY/LmVR6Fam+b7o2Y+Jgox3zs3qQVUUgz8lc1NRZk/3QekSCRHhV5j73KTbtJl+yl2mttGkIdzdOHO8Cc4WuLW57/bVSkZN800/wCtXCPub1LTYz9bSW/tIvfULakmM3IcTuxYggbpGUUx6kuTuv8AIJz5E52n1ZQj4DuHqFWhqHtYMYWDSDFk4JOc2UchP1gfp8R8bm1SmX+1bit+hXKOCAQQQRcEZgg8CDzFdU5CHTsm7hpz1RP9U1TOJnDMpUgjdPA35rVva2ge4cXe9vc03Dj+TbhWc9VyyyAG4DK5sRxyisR56t+K66R/LPp9001oHPyahRfKpppqZFhffNgRanPUDZokyjEY25Useiw4Nid05mcjNRl4nn42qmc7Jh4r/Q+r2JxjFcLC8pBsSo8FfnObKOPAmpZhNh2OYXlkgiP6IYyHy2sB56nmsW07BaPHQRgSMmQihAWOPsZuAPYLnsqBY3bdj3P3mKCNeQKNI3lYsAf3RU7IpyvwMTsRxai6yRv5LepifRUT0zqlisMT0sTWHMAnLrI4gdtrVKsNtu0ghHSJh5BzBidCR2MHsD22PdUz0DtZweMtFik9zu2Q3yHgJP6MmW6fnBeORNLxjeVURMch3UQTVz7Rtm2HsskDiKR3CKh4SMcza3AgXN/ttencdhHido5BuspsR2/aLEG/URWXo8u3ejj98HzJfYyUGfwh3UXgT4f7EvsXofH8g+2lvjZ6X4LHSQyLJC7RyL4roxVh5RxHYcjzq2tTtu5AEek1J5DERr6Zo159qD9kVTgNe3pNn1tsLAaQjnjWSF1kRhdWRgynuIpk2jn8VY76LL9Q1nnUPWCfC42AQSsiyzxRype8civIqtvIct6xybiOutDbR/gnHfRZfqGmLZpm/DH8WH6QPs/pTK/qp0gl/Ftv+Zsf3WYeqiNX9FticXDAgu0kii3WB4TX6huqbmrb6iX2nnVjVmeSXCth0MjyMSyg23YcgJGPALa5z7ON8rqwGgYIfym7NIOI/Mp5Pj95yy4UxRQyaOadWkX3OI96eYC2a7xUL8YneO5uXORWw43rDWTXKbGFkjJjg/Rvm465Dz7uHfW8maW5pna3gsPdDKZWXLcgXeUWv4O9kgPZemM7e4r+Dg5SOsyRqfNn66p0si/KPZkPPxos40dS+f8A3pOTeK+NH7dcG5tNDPDfi26sijv3Dvfw0/T6JwGlIt+Jo5B+nHY2PU6cj3gHtFZrTEKezuP2U4aK0zNhZRNBIUcfGXmP0XXgy9hyo3tnGzxKtetmEuFvJHZkLWGYF7nLcJ7finMdozqv2WxsbgjIg5EEcQRyNXlq9pFNOyYcyy9DNhgTLAFBSdTYGWLeOQ5EENa47CY3th2fnDP7sizikYLKB+bcABD2KQvkI7RSZTSuN30rA8G+aafta/zfzT6lpiPA9x9VO+nzfcv1P5t4WrZ/bS2ftCuI5DuHqFHCk8RyHcPVRyvXM6E42da8TYWaLDn75BLKkQQnOJpHCh4zyW7Zrw5ixve9azLq434Zg/peG/mI601VMCZGXXR93R2MI5YWY+aJqzXoHTd3jaZ7kLJdiOvcIHbw9NaS16+DMd9En9k9ZMwMqi2/wAJy48P9qrjdVLKbXNqPomLHzDENdoMM+QIssuIIBRSDmQgIc9pXtFN2vWnFwHSYXBPIZ5m3pW3vyaG/gKQBnnbrsMzkLzKJxorRVgADDBvsOvES+G3fYtbuWqAxGLZi0jm7ykkk8d3n5/UKrlU8Z8cNIqcLM3MnxR2KKc9H6s4zEAMqFVPBnbcHkHjeipBqJqgrKMTOL3zhU8AOUhHMnl5+eU0IJNgCT1DjUrVVcvqBjVF1CP2LJ4Xk3wB6aY8Rh2RykqGNxxDKV84PEdoyq54ZtxrOd09uVKdNaqxY6LckFmA+9yADejY8weamwuOdbC2oPs+1jjeWDCY8b8av+DMzMOhciwiaxG9CxAAU3AO6LW8V7206kjd92wrYiy4gAAX5LL3jJT1+DVY6U0a8MjxSizxsUccvIeYIIIPURV/6l6VGktFr0x3mKNBOcrl1ABcgcCVKv+0K29wS6rOGAH3y3yJfYvXLeP5KXYjAnD4ySJsijTR/wOF9BFIZPynkqdOOFe15QFKoctW/fuE+lYf26VpfaP8ABWO+iy/UNZo1b9+4T6Vh/bpWlto5/FOO+iy/UNbC5Mv4c/ghH/Mr7GWrV2KaB3IJsaw++SsYID1Rr+Vcd7eD+xVSrigMMF5iTe77JJ/5rWjZlGjdEAf+2wijhxlKi5t1mRr1WJVU21DWIz4n3LG33uE+H1NLbMnr3R4PnqEEl2WOME3ICgDwmY8K9eU7rMTdnYknrubk+UmrB2WasAo2LcAkkxw3HigZSOO0nwf2W66KJ0J0Bs4RFD4zw3OfRg+AvYxGbn0d/Gpno/AxILRxog6lRR6hRk0ZLWAuSbDtp50fq6LXdiT1DIeq5pZLRctGnG6uYbEL9+gjbK190Bx3MLMPIarvXDZ+2EUz4ctJB8cHN4h1kjxk7eI5341auJbozujMekUfFGHUqwDKwIIOYKkWII6rU+i8lA6G0tJhJ454DZkYMueR60b5LC4PfWnIWh0ngMxeLEw8DxXeH1lb0rWadY9De5sTPByR/A69xgHTvIVgL9lXDsE0qXwU0J/MzXXsSUb31w9LW+XcUZpzRjYaeaB/GiZkPk4HzWpVp05IeyT6wqVbdtH9HpNntYSwq/ZcAq1u24J8tRTTQ8Bfmv8AWrNdU9/uhVCch3D1V3aiojkKODVyug56uv8AhmE+mYX+ZjrT1Ze1cH4bg/pmG/mI61DVcPE8jDr8fxXj/oeI9i9ZN0VumSIOLqZIww61LrvDPsvWstffgvH/AEPEexeshI1hccRmO8cKpPSLx21YwjBqL/lMUd79lW3fSaqBsPvypGPjFIx2bxC39NW7tniZsBC6+KZ7t3MjMp849NVNBiBHiIpG8VZI3Pcrqx9ANUyTwXTFGEAVRYKAAOoAWA8wpy0HIm8TlvE28nVRMmH6qdIYMMuGDsilxk3Xfr8osfLWY+jLw26waHLYgBBkyhieQGYp10PHuHc45XHZbiPTS7VeBcQkhkQW3gEHCy24f310vk0REjgxrY2N8zztYej1U0s2Wy6Uvtn0cExcco/PQZi3xomsW8qug/Yp42A4u8eLi5B45P31dD6IhSDbbigZ40/w4bk9sjnLzID+1S7YDhbRYyY8DJHHfl4Cs59qK2+jf6oDtN8DSkzi3hESZcywIN+24PmqMzflPJ9lL9bsZ0mLkb5RH8TN/qt5KaojnUatCoUBXleikUOWrfv3CfSsP7dK0rtMa2icd9HcecWrNOrfv3CfSsP7ZK0jtVP4nxv6k/WWthcmWMNKAy73i7673dvC/orQu2Kf8USMMt94Qc+RYG3orOkSbxC/pEAd5Nq0VrvF7q1dLjMrDDMe+Ir0nqfzVTFPL4oKYZIKvPVCHc0fhQvOBG8rqGJ87GqOk8VT1Vd+z7FCbR0FuMa9E3fH4I86hT5a1lOWFjYyEhS1hyF7X51IsFNl4SsO9Tam7R2K6GQki4YEH7D5/WacNGyNPKCfFGduVNLpPKbJX0SSxdlNychY5DlXuHwfhHIjPh5AftqVSSBBc/7k9QptYZljzzP99gy8lEuxZpQ+1uK2kW+jxX77y/ZapD9zuPDx3Vu4f62I/wB6hGvOmBicXPMpurvaPO46NFVFI7CF3v2qtLYLozotHyztl00zEH5EQ3fNv9JS03xX23PSAl0lYfm4RE3zlllJ9DCobisRvxZnMK1/KxI9BpRrhpX3Ri5pRwd2YddmJYDzGmYS2DDrFJf4V+9n+I5CjQaIjOQo0Vyuk7asi+Owf0vDeieM1qCsx6nC+kMH9Jh9EgNacquCWZi17F9GY76JP7F6yAvCtg68D8W436JP7Jqx6vCqJr20Uf8Aiur4iHhSogS18+mgsUBPylC/v1TTLde0ekVKdk+uYwWK6OU2gnIViTlHIMkk7s909hB5U46/auxtJNjMA3SRB/wgKpAhc5mRbgb8TG53hcBg2duFPYTypJs31lXEwrC7ffoltYnOSNclcX4kCwbtz51M30UHFiPNkazph5mR1eNijqbqQSpB61I4VYGhtsWJiULPCk9vjbxic/OKqyk9yitjL/C4tCwtChVSACb8M/Xb0V7pnS8eFiaWU5DgPjO3JV6yf9+Aqsp9tshBEeFRDbJnlZwD2qEW/wC9UF1i1zmxL70jl24LyRAeSKMvL2C97U3UT1aTa4acbETu7nwmYs1uA5Ko7FUAeSrf0Lg/+F6FCvZZXXecZX6aYZqTzKrZf8uoBqBq5EksGL0gwjRn/BUZWJmcW++sADuxKWU75sCSudvGX7YNb1k3Yo2uF3gOrPwXceS6g9Rbhelyy1P5UmPxVuMm35Gbjdjn158eyuIONcCu4eNSUhUDXorkV7SnOerfv3CfSoPbJWjdrjW0Njf1a+mRKzjq379wn0qD2yVovbCfxLjPmJ7aOtjL6yrV87FNPLisDNgp7MY95SCPHgmvfv8ACLg94qhqfNS9ZXwGMjnTgDuyA8HjbxlPVyIPIgHlTS6JZsp09oN8HiZcNLe6MQpPx4znHIOu62Pfccqdtn+uHuCYrLcwSWElrkoR4sqjnYZEDMgDiVANja5aGi0w5SBHjxcEXSRu67qSxk5wSHlmfBPI35E3pnGYR4naKZGR0NnRhZ0Pb6weBpytHwqsqq8bB0YXVlIKsDwII40qwkBU+Dcdxt6qzroLWfE4M/g0xQE3KGxjY9ZRsr9ose2pXFtl0gB4uG7+hkv7W1aWxd0cBvdiSeskn0mq22kbQ0KPhcK4a91nkHihbeFFGeZPBmFwBccb7sD05tBxmLBWaYhDxjjG4h45ELmwz4MxFMOEw0uJkWHDxtI7GyqouT2k8AB1mwHMitZoZo7RkmOxUeHgF2kbdHUq/GkbsAzPdbmKvTX/AEjFovRK4WI7u/GMPHx3uj3bTSZZ33Sc/wBJxTPqTgMPoXEJh50eTGYhF35VCmOPfLbmHi3iGe5jNyoOe7ewtauNqetbYvFPvggjwQh/Mop8S3Jy1yx68uVqllVcYhWJl3mY9ZJt1Z8KKY0K8asakKHIUYGolTkKMU1zOlINR89JYMf8xH6Df7K03WZNQPhTBfrx9VjWm6th4lmZddfg7G/RZ/ZNWPBwrYmunwdjfos/smrHa8KdN0rEEEGxGYIyIPIg9dWbs52lrCzQ4pEVHIIdV8LesAd4fHBzNuOdhe9hWFe1suvBZv1eenNlWFxQMuBkWG/xQN+AnnZQQYz2DLsqG4rZTpGM2WJZB1xzR2/6hRvRUY0NrhicKbxyG2QsS3AcBvAht35NyuZyqX4PbdiFydN7t8A+gKuXlp+c+wnG/KIwmybSMh8KNYu2SVLHu6MufRU20HsowmDHTY6RZiP0wEgB5XUkmQ9hNj+jeoni9t87CyKR3dGnrV6jmO1qxuNJMayNna6CSZxf4oc33L9ShQaOf/mDjftTnaHtCgYdEsYcW8HeW0tyMmHOEDLI+EeBAHGo8Zi2lcu5uT5gOQHYK7xmj5Ys5o5I783Rlue9hnSa1T79p+vgCu4eNF0ZDxoBSK9rkV7SnOerXv3CfSoPbJWidsp/EuM+bH7eKs66te/cJ9Kg9slaI2z/AAJjO6L+YirYy+ss0KF6F60qxNR9r+IwjRpO+/Ai7gBGVr5bxALXAyDC+XENkRb2JwmjdORrvgCXd8BgVTEICPiMLiRRflvJesvRoWICgknIAC5J7AONOmGkxeFG+FljS4J3o26Im4sxDDdvkM+PUaO/gWvpf7n+YEnC4iOQcllVo28roGVj+yKZxsM0lfhh+/pj/wDVTdofbXjIgAzMwHU4f0Shm8gYfZTw33QE/IEf5Ud/PvW9Fbzo0d9Efc+uSDi8UAOaQrvG/Y7gD+A1M45NG6FjZIEHSEeEqeHO9rkdK7HwV42LkKOVUzpXbLi5gRvyWPLpBGO60KqSOwk1DtIaclmyZrLe+6o3V7zbie050tyyvjZJFi6ybbMUZWbDugupQKF3o416wxsWk+XkOoZ3qsMVimkdnkYs7EszHiSaJvXl6JNC3b29eNQr01rD6pyowGilrsVzulI9nvwpgv1/+h605WY9nXwrgv1//betOVXDxLP0161LfA4sdeGm9k1Y1XhWzdYx+B4n6PL7NqxkOFOm9oUowGj5J5FjhRpJGNlVFLMe4CpFitl2ko/Hw26bXsZYr268mt5L3rdX1m0Vr2jsbgZIW3JUZG6mFrjrHIjtFe6OwnSzRxXt0kiR36t9gt/TWNTvZ7s+WZVxOLUlCbxRnISAfnJOe5fguV7XOXGy8VgY+geNhuxdGQVQboVLZ7gThl1UbBGEVUQBVUBVA4BQLKB5BUE1p10mM3QYXevcqAgu7lb7x7sjw6q6OsZpHvKpfobRMKYYRxjfhbe8F7MCGY3Ui1t3iLWtaoFr/s7SJGxOEXdVbtLELkBeckfUBzXgBmLAWrvVjaBKsojxBLKTune8ZO0Hjl1GrMY3yOYPHqIo6yjO8azQTXUPGl+smi/c+LnhHipIQmZPgHwkuTz3WFIIuPn9VQq8KK9rkV7SHOWrXv3CfSoPbJWidtHwJjO6L+YirO2rXv3CfSoPbJWidtHwJjO6L+YirYy+ss1J9RdSGx8jFiUgQjpHAzJP5uO+W9bMnOwI6wDFya0TqpokYXBwwgWIQF+2RhvOb8/CJHcBVMMd1LPLULdD6Dgwq7uHiWMZXIHhNbm7+Mx7zROhNFpG8xjmkkDNZkZmZUO85Nr8eO7cZWQDiDTdrXrgMIN1AC5F8+CjllzJqG6L2lSI5YiMq7XYbm7vG5v4QUC+Z5njVeU3pPjdbSjW7Zrh8WrNCqwT5kMo3Uc8bSqMs/0gL88+FUjjcE8MjRSqUdGKsp4gj1jmCMiDWkdH6UWeJZE4ML9oPAg9oNVttl0OPvOKUWJPQyduRaM+SzDyjqrPyYzW43DL5VYV5XtAioLOaFAGvb0AAKFeigaAeQa7BooGuwa53Sk2zf4WwX64+ykrTtZj2ZfC+C/Wv7CWtOVbHxHP0i02t8NOOuGQfwNWLhW1tILeKQdaMP4TWKVQkZC/cL0xFpamaeh0fo5pIvfEgL4iWw3kj3gsOHhJGRY2JPK57CIdite8S8m/4Az+MolYjlvySXdj23FGSl/+GtugbnSRiQm+8pu26PLYZdlRmi9+jxZ2gtMQ6ViODxIWOUgmF8zuOq3urHPdIByJ4i1zvDdgejD0GMi6Sw6LEJv55DckG9n1ZGvdXo26beW43BvEjvA/vuonSwPTPfjcX790Xo2NNAYnFCNSzcFtewucyAMh3iqp1k0VJHPvxl15qyllcK1yrAjPMGx8oqTbMdJRTK287HEBd2RWIs6g+DIthnkADckjuIqbYnCJJ46hrcL8R3EZiujXKbR/tqmdCaInxU8ebvYjedr2VFubFj/effVx4PEq6AobrwvYjh30bDAqCyKFHZ/U51GNfZ0ggSXpTGY2vHGh3elfKw8EjhxPEWJuDlRJMZ0y3lVabQJg2kcSQfjKvlWJFPpBphi4/wB9VdYicu7OxuzMWY9bMST6TXMfGoVedDxXteCvaQ5y1a9+4T6VB7ZK0Vto+BMZ3RfzEVZ11a9+4T6VB7ZK0Vto+BMZ3RfzEVbGX1lduFaZjluARwIBHcazNVrbNdI4jE7i9KnRYdBFJEfGaPcYRuBbM3AF7/FNx4QtX8d1Uc5vsl2iYQtK8gO8jbjgg3G4FCmxHaDUVxmkXkQK0cNlVVDrFuNZeGYNjllmDV24jQETRiPdsF8Ug+EvLib3GQFuwdVNWH1Dw6sGPhWN7BAv2kDzU2X49smehOz2J0waiQ5liwHPdsovbvBpNtVcf8Oa/OSMDv3r+oGpS2iwCXjFm3N1VuRHcA7tx6L1UO0PT0ziPDT7u/G5eSwAsSLRghWYKQGbK54g5XtTZXULjN3Zj1T1Zl0hikw8Nt5s2Y+LGg8Z27B6SQOdWljNA6H0bHu7i4hwbPPOwKMRclY0IKnuVeA4moVs40k8C4kxmzSIIyee5ldQeIuW5dXZUf1s0m02Jk3j4MbNGg5BVO7e3WbXPf2CufueL9J8unNFYk7hhw1zllF0JI4AKzKBfq8IUx647OhDGcTgyzwj8ohzeHhe/Ow3hxzFwcwb1BL1ZGzvXoRQvFiB0kYUxsreEGiZX3VI57pBUdkpHIVv/R/xXQoUdjYwsrqt90OwW/Hdv4N/JaiRxHfWA6g13eixXV6g6Er2XfDGC/WSfy81acrMmyr4YwXz5f5aatN1XHxHL0Vi/wAm/wA1vUaxREe21bZlF1PcfVWSF2fYz4kaOLXuJYx6HYGnktJbIX6naYhKPhsRuqXvZnJEUoNvvcp+IwIBSTlw4GxVPsyUyflZIVPXB01h8l42s3ltTMdQMd/gf9WE/wCujI9WNJxjdSLEKvUkht5la1Zxy+N5T7Upx8uE0bB0cSkvfeG+VM88liFeULlHEtzZATxuSW4VpJIWJZjckkk9ZJuT56c5tVsaDdsLiCTxPRuxPfa9FHV3Ff8AtsR/8En/AI0cbvdHKfCPD4ho3V42KOpurKbEHsNTbRm1ydFtNEkxHxg3RMfnWBF+4Coi2hpxxgmH+U/9KTNhXBsUcG9rbrXva9rW42ppbGXVT7F7Y5CpEWGVG5FpC4HkCrUI0ppeXEyGSdy7Hhfgo/RUcFHdSQrY2OR7cvXXjEddFtvokk8eivU41xvV7Gc6VpQK9ryvaU5y1a9+4T6VB7ZK0Xtp+BMZ3RfzEVZ01Z9+4T6VB7ZK0Vtp+BMZ3RfzEVbC1luKQjhS7RWmpMNMs0B3JB1X3WHNWB4g9XqIBpvFe1rFz6B2q4eYAT3gk4HIsh7QQLgd4y6zxqQHW3CAX90R27GufMM6zxQtVJ+Sp38cW1rRtZRUKYLwnIt0hGS35qDxPf5jVTSyFmLMSWYlmJJJJJuSScya8rw0tytPJpMtn8cciyxvxDJI1vGMNwJd0DMlQAe0kUya2avPg8S8b+ED4SOPFkU5hlPMG9+4ikOjdIvBKssR3XU3HUetSOYIyqwsNrhh8VGI5TGn/wCKZQY1PFuhk+KpJvungRcAZkpvRtbVkKmureqEggWWQbgnuYr5N0SDOW36JL2HC+6TmKkWFwejoPvhw2G3hmGlxTzRX6+hIUHuJNMOt+vhn31icuXyklI3fAGQjiX4q9wAzPMk0ty31iaY67qG4xwZHINxvGx6wDYHzCihxHfXtcpxHfTkOleg1xeuhUV0w2SpfTOE7DKf/wCeUfbWmqzZsYW+mYOyOY/9M/1rSdUx8Sy9Cqa0auX7Iq5ap7Arl5BVsEcx/Sf3lXYl7D6P60Vu5c+fXXSpkOPpqm09DBN/eVctL1+quFTMUHTI/wBe2jbdOul6ifTUaxA/GMJ7W9UtSMrmO/s6mpgxSD3dAee8w4ZeLJz+ylvw0SffPWfPXJQHiL0XLiVXxj/eeZ6hkc+ykuL0uENlUyC3FGj47rMFsWBJO6LfOFNsmiieBSpuoOR4gHlUP1xw6jCPZQM04AD461LoMUJI94Ai68Da4O7exsSLi/XUV1x96Sd6fXFS/JelcJ2rXo66EVHAV2orm5OjRTq3EfduE+lQe2StP684ZZMDKkih1JjupFwbSoRcd4FZp1f994X6Vh/bx1pvXD3pJ3p7Rap+O7JnFUwbPcBICWw4Bv8AFklXkOQe3orl9lmAYZRyp2iVrjz3FSCAN0bdGVD57pYEqDYW3gM7Ugj0lMsi9Ko3x4LMobdKA+CFvkBa47cjxFx0WyfHPJb9MT7HsHylxP70Z9IjpLi9jMXxMU6fPjR/SGWpTjdLzKxDIgj3g0bK6lzYi4b4ygre9rZnImjcTp6RUjYQNJv2EpV93obgBmsBdiLkjNRcZnlWbxNrJBjsY/RxgP8AkZeiQ0nl2OTW8DExHvVx6r1YWA01dHL3O5ncKWYgA8hmTle2Z8K2dFYXWGN2XdVrNkN5AGUghSWt4oJa4zbK4OYvR+jP3VbpLZliYE33eArfPdaTLIm5BQdXKk2E2e4yWPfiVHFyBaRVJtzG/bLOrV1xP4K/cfqtQ1LW2FX5x+ys4zlpvK62qo7N8eOOG80kJ9T0mm1Ixy8cLKe5d76t60FHgWdGcHdVeLE2APVwJJ8lI8G++pazrnazhcjyyGYB5E8eVNwjOdZ9fVzFDjhcQO+CQfZRA0XMMzFIAOJMbAAdptWiJWyPcajWmm/B5v1b/VNLljIbHK1UleiuilDcrldSc7FFvpiLshmP8IH21pCs67Dk/Gw7MNMfTGPtrRVUx8Sy9CqkwsJHEEZcwRVt1W0SWdrDmeA7fkp9tVxSyI+iXs89eiMf2acTfrPnb/yFcFus+dh9shpyEYhHb56HQd/nNK90HkPMp+w150Xyf4f6RUAk6Lt/v+zTDjIT7qgPLpj8Y8THKPE4cPjeSpOYh1W/e/2op8KmRKrcG4JAuDYi4JkvexPnpa2CJomNt1t3jyve/DzUV7lk/wAU8eG4vC4NvMCL9tLQg6/SP/M170Xf/fcpptglEZEdmO8QDc2tftsOFQ/XM/gknen1xU3mhO6fG4Hker9XUG10U+45O9Prr2VPM+Cuukr33RRSIWIVQWZiFUAElmJsAAMySeVXds22JhN3E6TUM2Rjw5zVOYafkzfI4DnfgI8Vd6MWy7ZlPi3hxc94cOjpLHl98nKMGQqD4sdwPCIzHDjvC6Nb/eknentFp4Apn1vH4JJ3p7RapjNEyu0LwXi+X+lNf/qEe7vcpikzXeEmZS45WtlwOd+rrp1wSkL5eu3V+lajQudwBfsKE+g3q9QMek9Z4YMTFh5N/elIVSFBQMSN0HnnvAX7R22eWw6kWIBHVbKhJhFLByhLDgdxsvRXRccyB6KAKjwar4oC92XqoiTR4Z95h4XEtvsfQf7zpaGrlYQCxAsWILHrIAAJ8gA8lGpRumfWODeh3LFt47tl8YkggAZjO56xXWqgthwBfJ3GeRyYjMeSluOhDNGpAILG9xcZKTnSTV1LQsABlNOAOWUzgDuypf8AJv8Aii2n9GaSN2aRuhJJCJMVTdY3zQAbx6yb11JpPGiAKUKIYwsEhZTusgVQhYHfdWK3O8Li+RyW0ux0LvGVFrdRPDuNMz6OkIVZPFQ3AGdzU7yl6VllnZ4w2MMke8eJW577Z0x6a97y/q29VPUMdkPcaZNPG2Gl+YabO9FwnasbV3ak/S10J649OtYew0fjU/RZvaQVoKqX2FaqzCVsdINyJoWiiB8aTeeNjIByQdHYHnfLIZ3RV8fEcvQpnxWqsLneG8pNybEHj2OGt5KeKFMVHv8A0co4Sv8Auxf6UFctqieU3nVvscVI6Fbus1EVOp8n+Mh/y5B65TRcmqMvIxHv8H/Q1S6hRujUQw6q4gcoj3SW/wCyK5fVzED4l+6T+pWprQo3RqIJJoLEj8057mT7ZqLbQ044wv5lPqLVP6FbyZxit8RoyQAjoZL2PCFjy6xEfXUR1h1axU8Jhiw0xkdkC3hkRMnBJaRkCqLA5k+fhV7UKW9mnSA7OdlEOjlWWbdmxds5LXSK4sVhB4cSN/iewG1T6hQoAUza3j8Ek709otPNAigK2wGS9Wfzer5lKQ1+d/Lf/W3qqYS6Aga/3sKTxKFoye0lCM6TSaqxHg0q/wCYX9pvVTmnwRbo+z+G3pMY9dDf7f4reqQeqn86nW8WZv2o4j9RVPpoj/0pOPz0bdQ3JU856VgfNW84OFMzJflfyE/6WosxgcQB5APsWnV9WsR+hEe6XPzND9tESaIxC8IHPzWiP/dT1UcozjSBVFwRYkcOdr5ZeGbZdlcJhQosilQSWsA1rsSWOaHiSTSrEQug8KKfqyhlk+oJKTSMq5sQnz16P68a0bg1XhHyvOV+3drndJ5g+QfYxr2PEK3iup+bIp+rL9ldtGeonyMf9LUxSbEKwVsuR5P1fNqL6xOfc02XxD1/0qUYkAK17DL5I+xTUV1jb8Fl+b1jrHyjU8/FMPVX1ZmyzZYcYVxWLUjDA3jQ5HEEcz1RfW7uI2V7KzjCuKxikYYG8aHI4gjmeqL63dxv5EAAAAAAsABYADgAOQqMxWyyBEAAAAAAsABYADgAOQrqhQpyBQoUKAFChQoAUKFCgBQoUKAFChQoAUKFCgBQoUKAFChQoAUKFCgBQoUKAFChQoAUKFCgCZsGj+Oit3qD66QvqvhSSfc0IJ4kRqrecC9ChQBMmp2GN7o4vyE86r+6HtSSXZ3gnyeN3W4JVppWVrG9mBbMXHDgaFCgJGiAAAAAAWAGQAHAAchXVChQAoUK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data:image/jpeg;base64,/9j/4AAQSkZJRgABAQAAAQABAAD/2wCEAAkGBhQSEBUUExQVFRQUFhQUFRcUFBQVFxccFBYXFxcVFBUXHCYeFxkjGhcUHy8gIycpLCwsFR4xNTAqNSYsLCkBCQoKDgwOGQ8PGjAkHyQsNTQpKyoxKikrNSw0KSkqLDY2LDAsLy0sLCwpLDU1LCwrLikpLCksLCwsKSw1LCwsLP/AABEIALUBFwMBIgACEQEDEQH/xAAcAAABBAMBAAAAAAAAAAAAAAAAAgMFBwQGCAH/xABPEAABAwIBBwcFCwoFAwUAAAABAAIDBBEhBQYHEjFBURMiYXGBkcEycqGxshQjJUJSc3SCktHwCCQzNVNig6KzwjRjo9LhQ2TTFVSTw/H/xAAXAQEBAQEAAAAAAAAAAAAAAAAAAgMB/8QAHxEBAAICAgIDAAAAAAAAAAAAAAECERIDMRPBIWGR/9oADAMBAAIRAxEAPwC8UJEsoa0ucbAAkk7ABiSVodVpjph+jimf0kMYD3uJ9CDf0KqarTS8/o6Zg6XyOd6A0etRNVparXeSYo/Njv7ZcguxF1z5U5+V0m2plHmFrPYAULlLKksjTryyP857nbjxKDp1C5hpNIFXSxWY8uY3c6ztUE2wLgSBfd0pxmmurHyfst+5B00hc2M04VXBvd9ycZp1qfkj+b70HR6FzuzTrUbx/M//AHLKj07zb479TpPvQX8hUTHp1l3xO7CfEFZDNOj98b+8eLEF3IVLt07cY5f5P9inc1tLbKqqihs8co7V53J7SDbZY7QgstC8C9QCEKCzxy97kp+UG1z2sGIG0E7SCNjTuQTqFVLtJkvR2ztHqhTTtJU37nbUu8IkFtoVPu0kVG7ke2pm8GhNO0i1PyqbtnqCguVCpV+kKp3Ppf8A5JymH6QKr9rSf6p9aC8V5dUS/P6q/b0g/huPgmH591f/ALqmHVA7/agvzlBxHekGqYDYubfhrC/cueajSDV31RVxucd0cWqQN5u4AbOvqUXDUF7y5xLnE3Jcbk9JJxKDp4FernOmylIw8yR7PNe5vqKlabPatYcKmQ+cQ/2wUF7oVN0+lKsbtMb/ADo7ewWqVpdLsnx6dh8x7m+ghyCz0KKzazgbWQCVrS3nFrmkg2ItvG3Ag9qEDeeTyMn1RG3kJfZK53L10Vney+T6of5E3sFc3g+tA7rpGsmy5JD0Dpcmat/N7/UV6XJmpdzT+OKCHysfe+0KFUvlI+99oUQg9upHIOQJqyYRQN1nHEnY1oG1z3fFaPxibKOAXQ+Yma7aGkawgctIA+c79YjCPqYDbr1jvQReb+iGkhaDUXqJN9y5kY6GtaQT1uPYFsjsyaAixpILeZY/aGPpWfNWNbgTjwWTTAPGCCv84tD8bml9E8xvGPJSPLo3dDXnnMPSbjq2quPc8kRdHIHNewlrmuuC0jcR3d9xgQuh3OLHWPYVpOlPN4SQe62D3yEASW+PHe1zxLCb+aXdCCsmSnie9bDmTUH/ANRpMT+niG3i8BayxynsynfCNJ9Ih/qNQdOBerwL1AKutOB/MIvpDf6cqsVV1pzHwdGeFQz0xyhBR5ekayQSp3MbN33bWsidfkxeSW2HMZa7QdxcS1v1uhBO5j6Nn1oE0xMVP8WwGvLb5F8Gt/eIN9wO0Wpk7MihgFmU0RI+NI0SuPW6S57lJSStiYAAAAA1rRgAALAAbgAB3LHdI4i5PYgxsoZmUUwIfSw9bGCNw6nR2Kq7PjRi+ka6enLpYBi9rsZIh8okeWwbzYEb8LlWHJnHyb7E3U5T1bZGhwxB/Fig5iMiS562TSRmyKKsIjFoZhykQ3Nxs+MdDXbOhzVqjnIGonfnLOrwctkojj+OlaxEfzlnV4FbFRnH8dKCSBSwUyClgoFpbSmrpTSgtnRG783m+dHsNQvNEP8Ahpvnv/rahBtecjb0VQOME39Ny5mDl09lpl6aYcYpB3sK5ca7AdnpQKc5eXSHOSdZA4XJipdgla6ZqDze5BGZQPM7QopSdceZ3KMQTuYtEJcpUzHYt5VriOIZzyO5q6MDsbnpJXO2YNWI8p0zjs5UNP8AEBZ/cuh4MTY7wR3hBXmeGcUkRAjGtLK4tZfEC2JcRvtcYdKiMkaQ6ykc18sgnivaWJzGNcBfExuaBYjgcFO6Qc1J3NZNA1znwOc5zWC7i11rkDfYtGA3E8FXOSsiz1s7YYmue97rOJBDWX2vkOxoGJxQdLR0Dp2B7cWPaHNPEOFwR2EFR0sAkjdG/EPa6Nw6HAtPoJW35OpGwQRxg82KNjATwY0NBPYFqRnAJccBcuPVe/qQc8RtsLHaMD1jA+kLYcwz8J0nz8frWuctrXd8ol32iT4qezEd8J0f0iL2gg6jQgIQCrvTmfgxv0iP2JFYirnTsfgxv0iL2ZEFDaytbQhSjUqZd5dHGOoBzj3lze5VJrK2dCFYOTqY94fHJ2Oa5vraO9BZ7qAy3x8n1lVxpWzvnouSpIXCOSUF7pcCWMuWjUvscSHY7tXDbcWrk120dR8FWenLMaeq5KppmGV8TTHJG3F5ZfWa5jfjWJdcDHEdKCsKfLVRG8PdM+aIuDXmR2sQXb2k4i19iubMyqJY5p61T+a+j+tqpGh0M8UDXB8rpWvjbzdrWh1tZx2YbL4q78i5N5IE8cEGoabacGjhk3xz6vZKx1/SxvcqaJVxabKwCjhj3vnDuyNjrnve3vVNlA3D/iG9XgVsNJt/HArXov8AEDq8Cp+jPO7/AFFBJApd000pYQKunAUyCnB+PQgtzRCPzSb54/02ITmiJv5k88Z3+hkaEG4V7bxPHFjx3tK5TDsO5dYzC7SOg+pcmuO3rQeay8LkklJ1kHuum53c3u9a9BTcpwKCOqzzD2etRyz6ryT2LAQKjeQQQbEEEEbiNhXRWa+X21lLHM084i0gHxXt8odGOI6HBc5rYszM6pqKe8bTI2SwfFjz+GrbY8XNjbfvCDp3Jdcxws+wdx4pNZHZ1wR3rXaGsMrGuEUjS4X1ZAGOb0OFziswQyfJH2j9yDPqcrOLNQHDf9y0jSJl8U9G5jT77UAxMA2gEWkf1Bpt1uatgrpJGRuc2IyPAJawPa3WPDWfYD0qiM5MoVMtW51WxzJNgYQWhjb4NYD8XpxuSTdBigqczGd8J0n0iH2wtfDlOZku+EqP6TB/Uag6tQhCAVc6d/1W36RF7MisZVzp3/VbfpEXsyIOf1smYOcgo61j3G0TwY5ehriDr/VcGnqBWskoug6rpqmxDgbg8MQQeB3hS8VS128KoNGU2UGQhk0X5uB70ZXGORvANbqlxj84C24kYLehI/eWjqa4+kuHqQbJPUtAxI6lDTSXPqCxRK7909hb4uWg6UMsVrYnMihc2nI99mY4PJB2tIbjEzcSdvEY3DSdJecwrKw8mbxQgxxkbHG93vHQTgOho4rUSUFIJ2ICH/EDq8FPUfld/qUBB/iOzwU9R7e9BJBKCbBSroFgpY2JtKCC59Eo/MD0zSeyxCVonHweOmWTwQg3IrkqqFnvHBzh3ErrZcmZVFp5hwkkHc8oMVxSCV6UhxQBKRMcD+N69ukSnAoMCc80rCWbN5JTFHSOlkbGwaz3uDWgbSXGwHegkc2c2Za2YRxDpe8+SwcXeA2lXbkPNikyZHfAyW50jra544/Fb+6O2+1YcWSY8mULGNfquuHyyA2LyBi6/AYAA7hxvesc5s6pKt7iXFsNzYb3dfR0ILIynpdgiOrHd5G6MXH2tijI9NpBxp32+cbfusqoMvDAIHWUF/5A0rUdQQx7jC84ATANB6A8Et7yFN5w5rwVcJbI0FuJB2OZ+8x+1p9HEFcz478R+O9WBo80gmIikqnF1LKNRryTrQk4CzvkdHxduy4IQec+bL6KYNJ1433Mcg2OA2g2wDhvHaEvMw/CNIf+5g/qtVz515pxzUrodgOLXHEteLkSddzjxBI3qmc1oXR5TpmPFnMq4WuHAtmaCEHWKEIQCrjTx+q2/SIvZkVjqudPH6rb9Ii9mRBz2ASbC5JwAAuSTsAA2lXDo/zAjgLZKjVdVWDgw2Ih34DYZLbTu3bLnXdE2bYlmdUvF2wkNiB2GQi5d9RpHa8cFvefecEWToRMGh1U/WZCDe17WdI4b2tBt06wG8oM/OXO+noW++v55F2sbznu6Q3h0mwVd1+mKRxPJQsaN3KSXPc0WHeq4yhlKSaR0j3F8jzd73G5J/G4YBYhb196CyYNLM9+dExw/wAt5v3OC2rIGkyKc6pJa75LsHf89iok4bMO1PxVeI1r3Gxw2g8UFvZ56O46hhnogGy4udE2wbJvPJjYyToGDug7ajfcHHAg2N9o61YWZmdziWwzHnNIcx/ygCL9th4pzSvmw3m10I5shDZwNgefJk+tax6QDtcgrilPv/Z4Keozj3+CgaYe/dngp2jOPf62oJAFOXTI2JxAsOxSg5NhKb+PQgvDRUPg1nTJL7S9StFo+DI/Ol/qOQg21co5xstWVI4TzD/UcurlytngLZRqxwqJ/wCo5BDpBXuskFB7fBNybCvbpLzgUGDL5JW8aGsiCSqkqHDmwNs3z5bi/YwSdpC0eTYVbmjCLkskSSb5JJD2NDWD0h3eg1/SXl4zTciDzdruobB6PQtAml1j0DYFI5bqi6aZ372oOxRIQelychxKzchZAfVP1Y8ThhcXN+A3qRzkzPloSzlNj+8EYEH0d4U7RnDTx212RZjCafFbt9aWiXFv43Yqma+NGWXzV5Ma15vJATA4naQ0AsJ+qQPqFafnHk7ksuUjxgJpaZx85kzGO9HJntTmg2QmWrj3FkUnaC4f3KWz5itWZOdwq2N73xH+1BeKEIQCrjTx+qx9Ii9mRWOq309j4J/jx+zIgbzBydyFDTstYlgld50vPN+rWA7FUek7Lxqcoy2N2Qn3PHw5hs49r9c9yvaihs2w+K1oHYAPBcxTPLpLna5z3HrJ/wCUCY4sEiVtlmSQlM+5SSBxIGPSbIMF7l4rUypo9pIqSK8scchja+WSR51iXDWDYoxckAEDAWVZTUwD3ta4Oa0kB1tW4vttuU1tEtL8c1jJ6hqThY85h1mHq3K682pm19C+B2yaMt6iRzT1tcAfqqjoW6rmnibKztEtYblvyXuHfY+KpmreGMtnLXCzmgtI4FuBHeFM0e3sPralZ3UwjyvVNGzlJHfbs/8AuSaTaeo/2oM8bE4Px3poFLBxQLBSmnwTYSmoL60ZD4Lh6TKf9V6EvRu22S6fqf8A1Xr1Bsq5bz9bbKlWP8+X0knxXUi5g0kNtlarH+aT3tafFBrSQ5KCSUCQvH7D2oXj9h7UGC/YVcGYh1shWG50oP2yfEKn37D2q1tDdUJKOopycWv1wOiRoHrYe9BV2Um2fKOEjvWsXkhvK2DPHJhhqngiwfiOsYHw71AtjJHSNqCQzfyx7mlD9XWAN7HxCnc5M8/dz4wWBjIwQ1ovtPD19y07UT9OCp1jOWnktrql+RusaqjAFhv8cPuTrJsExJNc34evcPHuVM1ufk+ZOu6umOwCKIdfPc71N703n9Uj3bk9v/dB/dJE0e0Vu2Y+Q/8A03IzGPFppryyA7daQDmnpawNb1gqqM58o8tlmEA82CWni+sJWuk/mdq/UQdLIQhAKt9PY+Cf48XqerIVcaev1SPpEPqegnMzaoSxsftEkMbx9ZrSVzVl3Jpp6uaE/wDSnlj7NYhp7cO9XFoazgD6VrCedTuMTh+48l0Z6sXN+ooLTtmtyVS2saPeqkBkhHxZGDmu+s0D7BQVw7HFJLN97Y3B3gjEH0Lyml3Hbv8Av6inKghBOVGk6Y0whfG0kNDQ46p2DDbiFpQeXOLjgSb/AICypxcpjUUxWI6XbktbsC+sAVY+iOIlzjxkd6AAq3Zx7Ars0aZG5CAOfgGtLnE7trnHsx7lSFeZ8Pvlmq8632WMB9SxqTwP9qwKmv5esmm/aukk7Hv1gO4hSFHt7PEIM1pSwm2/j0Jy6BbSlsCaCXGg6A0dj4MpvMPpe5CczCbbJtN80D3klCCfXM+lVlssVXS5h74o10wub9MDLZYn6RCf9JiDSikpR2JJQeJBSl4QgwH7+1TujvOQUVcx7zaKQclL0NcRZ/1XBp6gVBP3p2KnFtiC6dIGZwqYy5mDhiDtsezcVStTSPjeWuBa9uBB/GIVm5jZ7B0Io6l+rgGwyuta26KQnAW2NccNgOwX2/ODMGnrGjWFngAaw5rhYbf+CgoDlAdoslB4C3+u0LVbT70+OQbta7D6AQVixaHq4nnckwcddx9Aag0synqVl6K8wtcivqmHkIQZIYiMZntxa6x+ICL4+Ubbgbymb2iuCAh855d4xAItGD5mOt9Y26FtGXc4o6eHXldqsGDQMXPI+LG3efQN9ggZz2z31KczEAOxZCy9w5+PO2C7R5RNtg6QqZyM4+6oSSSTNESTtJMjSSekm5TucOX31c3KPwAGrGwG4Y3gDvcTiXbz0AAMZIP5xD87F7bUHXiEIQCrjT0fgn+PD/erHVc6eY75Jsf28P8AcgpLMnOj3FVtkNzG4akzRtLSRzgN7mmzh1Eb1frpG10ZpZmNkpJowRKDxAcx7HbLg2thwOOIXMwpW8PSVvGYGkB1FaGbWfT3wIxfCSbktHxmHaW7RiRtIIRGemZE+TZtWQF0RJEU7RzXDc13B3Fp7LjFQbZzvAPV+Lj0rqGir4KqHHk54ZBbHVex44EHA9R2LVss6C6Ccl0EklMT8VpEkfY1+I7HWQUE89B7kw/pwCuZ/wCT0GnGvuODacA95kIUpkjRLSUzg460rxsdKQbea0ANHcUFdZk5lPleyaVuq2/vTXYFx26xB6MQO1blpJy42ioPczDaWoBabbWx7HuPneQOt3BTWdeX6Wga0v50wxiiabOdiCC/5LLgHWPDC+xUnljKklVM6aY6z3m54ADANaNzQMAP/wBQRuTn3kJ6PEKbo9p/G9RFPTnX5ttniFMUMZF7+hBmMSxtSWr1AtpwS4ym27E41B0RmU22TqX5mP0tQnM0W2oKX5iH2AvUEsud9M0fwvJ0xwn+W3guiFQmmyltlMH5UER7nPHggrdwSHBZBiSTGgYIXlk6WrwtQRbt6yW7FjSHErJBQKWzZvaQqmlAZcTRDAMkJu0cI5Bi0dB1hwAWqvlttvj0FINT0FBctDphpyPfGzRnzWyN+003/lCyJ9LFHby5XdDYX3/msPSqRNSeHpXoqD0ILLyrpaJBFPDY/LnIPdGw273di0evynJPIZJXue84XduHyWgYNb0AAKNM5Xhl6u770GXdZOTD7/F87H7bVDvefHcpPJrvf4vnI/bCDsVCAhAKu9Ov6q/jw/3KxFXmnX9Un56H1lBzugFI1kayCUyRl+eldrQSujJ2gWLXeew3a7tF1u2TtNU7RaWCN/TG90R7WkPHqVa6yUHILYk03i2FK+/TO0D0MK1/K+lqsmBEepTg72Avf9t+A6w0HpWkay9ugcmlLnFziXOcbuc4lzieJccSU2V5deFBkUY5x6vFSlN4fesTIEbHTtD/ACSWg422njuCs2XI9O+1oXnVaAbM1ADjzblzb9l+tdiMuZaK1qUG4rdhkGD9jJ3t/wDMiLNyA3cI3EDVFg7HnMD72LtuNjjuSYxGSJz8NLAS2tW7DN2n/Yy97f8AyJmuzchLDybHtfZ9gTjduoQLXIIOuo2heq382m2oqcf5EP8ATahZOTqfk4Y2fIYxn2WgeCFSWStC0o5ivrWMlh1eWiBBDjq67DjYE4Ag7L2GJxW+pE0Ie0tcAWnAg7Cg5Qq6d0byx7S1wNiCLFY7grjz90PmY8tSPIc0H3pxwIvezSdvUqgrqKSF5ZKwscDYgghAxb8diTZekosgiZ6S7jilgp6XasYlA1JtK8uvJHLwlA9PCWGx4AixuCDsIO8FNBy8ZJYggA2N8QCO0HAp6or3vGqbBt72axjBst8UBAg3G0EXxFxt6uheuhLQCdjtmIN+sA3Ham3zE2uSbCwuSbDgOASbjigU56zcnye/R/OR+2FhtIWyZrZoVFTPFycMpbykd3cm7VA1hcl1rWAQdbBeoCEAq509n4IPz8PrKsZalpPzZkr8nPhiAL9eN4BIF9R1yLnoug5VD0oPWx5X0c19OCX0k2q0ElzW67QBtJLb2C1nXQOhy2PJubMc0cThW07HyE68cp1THZ2ribm9yWYWHlE7GkrVxIEoShBO5czfdS6pMkUjXEgGJ+ti1rXEOFgW4Pb3qK1kyHheh6B3WRdNhyVdBK5vsY6dok8guaD/AM9F7Kz+Xa1hLAGarWjWIdgXCRoaA0HEXJ2blVGSj74POb61aEdQWxyEGxDx6GSntxsteOMs7zg0/OF/KFrGVDxewOta/TYx4KTyVlC+vrsla8G5udd2LQ1rhqt2WBF9lwFG1eWWxvc10knNOqTyILL9espLILzUBxicHEOsZHNLYm3YQG6zsTiL24lZcuIpM5XTO3R9k5sLvl1rhtg9vlFt9XyeOC3LNjNc2ZNUa/KWJEbnBwZcg44C7sB1JOTMmwxOa50zHuaQ6+qwHDc3nYDFbJBlBj3ANN7gnCxHNtfEb+cFhS9Za2iWUhCFuzCEIQChs4c06etZqzMBNrB4A1h27x0FTKEHPmeGimekJfF75FxG7r4FaM5pBsQQRtBwK67c0EWOxaJnfoqgqgXRARycBg09XyfUg5xn8r8cSo90uKses0J5SdIRG1mrxe9rfvusyg/JzrHfpZ4I+huu8+oBBVBevNdXzQ/k2wj9LVSO4hjGtHeSVsVDoIyZH5Uckh/fkPqbZBzHrJ6ChkebMje4/utJ9S65oNHuT4fIpIR1sDj3uupuCiYzBjGtH7rQ31BByNQ6OsoTeRSTEcSwtHeVsVDoHynJ5TI4x+/I31C5XTtkIKVzR0F1VJO2c1cbXtBA1GF9r7fKsFcVFC9rAJHiRw+MG6l+wErIQgEIQgEIQghc4M2RVtLXTSsBBFmOAGPEWxVXVn5Nkf8A0qx44B8YPpafBXWhBzzW/k7Vjf0c0T+suafSFAVuhbKkf/QD/Mc13oBXUqEHHlZmVXQ/pKWVv1HKLkpZG+VG8dbSu17LGqMmRSeXFG/zmNd6wg4s1+sJbZuldcVmj7J8vl0sX1W6vs2Wv1ug3JkmyN7PMkPiCg52yXLzxbE3bYX247FaLabWabSMs9xAGrLcuOvgLNIcQA/ZfYVOS/k6UweHR1EzbEEAtY4YG+3atzybo8p4ow3HXDtfXAbe9ng7Qb+W7bfaqrea9JtWLdoCnyTrEmVzBHjcP1gMGa5a/m2vqjWtttwK2WGfkoy0OgjYwtBbZ7ANbyeaWjbx6DwWfJm3C5pBaSSSS7AON4+TOIGzV3JUmb0LnElmB2tHNbfVLL6rbY6pcOpxWPir9/std5Yk1Q9jtVzogRq3wfYa5s251bC5wxTuTml0rXF0ZvGXgM1sQ/VAdiNnNTrc3ot4c4+92c46zhyTtZoDrXGKeoMjshN2l55oY3WdfVaDcMb0ddzgkcdYnPuXN5ZyEIWiQ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0" name="AutoShape 14" descr="data:image/jpeg;base64,/9j/4AAQSkZJRgABAQAAAQABAAD/2wCEAAkGBhAPEBQQEA8NEBAQFBAQERYQEA4QEBAPFBAWFRQQFBUXHCceFxkkGRQVHzAgIycpLSwsFR4xNTAqNSYrLykBCQoKDAwODQwNDSkYFBgpKSkpKSkpKSkpKSkpKSkpKSkpKSkpKSkpKSkpKSkpKSkpKSkpKSkpKSkpKSkpKSkpKf/AABEIAPYAzQMBIgACEQEDEQH/xAAcAAABBAMBAAAAAAAAAAAAAAAAAQIEBwMFBgj/xABFEAABAwIBBQ0ECQMDBQEAAAABAAIDBBExBQcSIUEGEyIyNVFhcXOBkaGxcoO0wRRCUmKCssLR8CMzokSS8SU0Q1PhFf/EABYBAQEBAAAAAAAAAAAAAAAAAAABAv/EABYRAQEBAAAAAAAAAAAAAAAAAAABEf/aAAwDAQACEQMRAD8AvFCEIBCFAy9lZtJTS1DsImOcB9p2DW97iB3oOB3Y5330lTJTU9PFIYiGmSSR2iX2Bc0MaBgTbjYgrkps9uUmnStSEHBm8uAwvYEvv5rjayZz3ue8lznkucTi5zjcnvJKwlgIsQCOkXVZ1ZFPnxrNRfTUjvZ36P1c5bKHPt9ug/2VF/Ix/NVOhDV0wZ8aM8emrGeyIHj84Wwp88WS3cZ9RH7cDz+S6oZCYuvRMOcvJT8K2Ie22WP87QtjBusoJOJXUTuqohv4XXmRBTDXqyGpY8XY9jx91wd6LKvJrdWGrq1KZT5ZqY/7dTUs9ieZvoUNeproXmqDd1lNnFr6v8Uhk/PdbGHOtlZv+qD/AG4ac+jQVDXoRCouDPVlJvGZRP64pGn/ABkC2NPn1nH9yigd7E0jPVrkNXGhVbBn2iP9yhmb7E0b/UNWxhz25Pdxoq1nXHE4f4vKKsFC4+DOzkl+NS9ntwVA8w0hbCn3f5Lkwr6Qe3II/wA9kHQIUeiyhFO3Thlilbe2lE9kjb42u0kX1hSEAhCEAhCEAqyz05c0Y4qNp1yHfpPYYbMB63XPu1Zq847s8t/Ta6acG7NLQi5t6ZwWkddi78RViVz02Ka1LNikCrJUJEIBCEIoQhIgEJzWX6PVZWxjm8VBgQtjJk5zY2SuZZkmkGHVwi02dgb4qO6lGw268EEZCVzSDY6kiAQhCATZWuNtF1iC122xsb2PQnoQWDmYqXivMYe/QfDJpjSJDyzQ0XOviRc6+k86vBUVmb5RHYz+rFeqVYEIQooQhCDn932UH0+TamRmp2gGA7W749sekOkB9+5edV6AzoclVHufiY15/ViVhlxTQnS4poVZKhCEAkSpEUJYxfX4fumP5ufV+/ldZQoHgpQUxNknDccUEgOTg5YYHaeHmE/WDY6igyPaHCx/4UNzbGxUoOTKhtxfm9EEdCEIFQhCDvMzfKI7Gf1Yr1VFZm+UR2M/qxXqiwIQhRQhCEHK50OSqj3PxMa8/L0DnQ5Jqfc/Exrz8rGaxS4poTpMUjVUCEIRQkSoUDPrDqcfQfNZViPGb+IeV/0rIgW6gXubnap61xu02OIQbrJzmtaSVinqQXLW78VkhNyEVPBQcEy6W6IwoQlQCEIQd5mb5RHYz/oV6qiszfKI7Gf9CvVFgQhCihCEIOVzoclVHufiY15+XoHOfyVUe5+JjVAWVjNYJMUjU6XFI1UCEIQIhKkUDJW3GrEWI6xs+XepdAYXaRlMoG9uMe9hpvLq0Q6/1cVHWO+ifun/ABP7H1QZUyWAPx1HnGvuIT0II30I/ab5/ss8UQb1pyVBno6ffJGx6TGaZDdJ50WNvtJ2BYpRYkXBsSLg3BsbXB2hNTSUCJUIQCEIQd5mb5RHYz/oV6qiszfKI7Gf9CvVFgQhCihCEIOWzn8lVHufiY1QCv8Azn8lVHufiY1QKsZqPLikalmxSNVCoQhQIhKkQCSyVCDGGluGscx2dR+SXfRtuOvV54J6ECaY5x4hGkiyVAiEIQCEIQCEIQd5mb5RHYz/AKFeqorM3yiOxn/Qr1RYEIQooQhCDls5/JVR7n4mNUAr+zoclVHufiY1QF1UrDNikallxSNVQqEIUAkSppNkCpCVjfLtwHSo30gu4jSek6h+5QTDIEm+dCjCleeM+w6OCj6HEMXE95KDYywBsTJd8idvheNBrryM0Ta7xsvsWDTHSo30eD+BKKaP6sjm95QSQULAYJG6wWvHgfJEdRrsbg8ztR7udBnQkBulQCEIQd5mb5RHYz/oV6qiczfKQ7Gf9CvZFgQhCihCEIOVzn8lVHufiY1QFl6AznclVHufiY1QNkEeXFI1LNikCrJUiEjnWQOa0uIa1rnOcbNa0EuceYAKLUyFhIcDpgkaJBBBBsQRsThWuicJGOLZAbsLTYtI5isdySZJHFz3kucSbkuJuSga2Au4Uh6hsCc+pA1NsFhlmLiAASSQGgAkknAADErp8jbgnPs+rJaMRGw8L8btnUNfSEVypqC42Gk5xwABJPUApsWQqx+ttNKB94Bn5iFZdHkyKAaMUbIx90AE9ZxPes5jVTVYO3NVw/057nRH0coVTTTRf3YZGdLmOaPHBWyY0xzNmw48xTDVURVJGBIUkVDXi0gHWF2GVNyNPNcsG8yc7ANEn7zMPCy4zKOTJaV+jK3UeK4a2OHQfliorI5pZrvpN2O2jr/dSGtdo6Wi7RJ0Q6x0S4C9gcL22KFT1NtWLTiFKdUvawRB7jBpF7W34LZCLX8NSIchI03SoO7zN8pDsZ/0K9lRGZvlMdjP6sV7qLAhCEUIQhBy2c3kqo9z8RGqDsr8znn/AKVUe5+JjVAb4iMM+PgmBOmOtMC0hVikf4D1T3usP5iolQcG8+s9X/KgbHwjpHu6AkkeSQ1oJc4hrQBckk2AA2lK42C67N5kDSJrJBgSyAHnGp8n6R+LoRW03K7km0rRLKA6pcNZxEQP1G9POe4asej3tZtFBaqjCWppasVZlOOK9zcjEC2rrOAWok3VtvqDP8neYQbotWNzFrqfdG12otH4Tr8CtnFK14u0gj06CFUYHsUOuoWTMMcjQ5p8Qdjgdh6VsnNWCRiCrsrZLfSyljtbTrY7Y5v7jaEynk+qcCu93Q5JFTCWgf1G8KM/eA4vUcPDmVcxuWVT4nW1HEaj08xWZRQ/A/hPy/nSpLTqQd3mb5THYz+rFe6onM3ykOxn9WK9kWBCEKKEIQg5TOjyTU+5+JjXn269BZ0uSan3PxMa893VSmvxSBDkgVQ2Q6wO9QybuJ7u4KS92J5h8r/NRIhqUDxA6V7ImceRzWN9pxAHqrpoaFsMbImDgRtaxvUBa/Wce9VjuFpN8yhHfCJskveG6I83jwVs2RWOy026HLIp2HXY2uSMQDgB0lbwqrd11eZJtG+ocM9bsB3Nt4qohy5QdM67jZuwDAfuelbOjdCOMQubDkukoOzIgcOCQsVBlUxSht73wueN90/IrlGTEYEolqHanX1ixHWMEFsMeHtDhgRcLG9qhbnKnfIv9rx0BwvbxWxcFpENwVcbp6Peap4As19pR+LH/IOVlyBcVu+h4UL+cSNPcWkfmKUjnWHUQpUTrjzUOIqTTHUPDwKyqwszfKQ7Gf1Yr2VE5m+Uh2M/qxXsiwIQhRQhCEHKZ0eSan3PxMa8+WXoTOjyTU+5+JjXn1VKwvxSBOkxTVUP/wDzZHwTTtDd7hLQ+7gDd4sLDataxSJhqd3/AJVGjKg67Niy9XMeaA+crP2VmWVX5t5tGvc3/wBkMgHW1zHejSrSsrBgqRwHey78pVP5f/7h/wCC3VoNVzFqq3drkoxyaYGocB3qx3eDbuCDm7pbpoSqB102Q6kqyUNIZ5AwYYuPMwYn5d6K7/cdGRCL/Yi9CVvHBYclUu9xDVYu4VuYW1DwUhwWmUWQLjt3/FhH3pfRi7KRcJu9nvNHH9hhcet7v2Z5pSOdjWxp6hu8hm9N0w97zJc6RYRYR2wtfX3rXNUumGodXqstLBzN8pDsZ/VivZUTmb5SHYz+rFeyECEIUUIQhByudHkmp9z8TGvPq9BZ0eSan3PxMa8+KpWOTFNTpMU0KoxvGvrChR6tXNq8FPkChSts7r19+1QbDIuUPo1VBOdTWPAf2buC/wDxcfBXaFQwbpNIVqbgcvfSaYRuP9antG++LmAWjf4Cx6WnnVg6UhazLWR21DCLAmxFjg5v2T8itqkIVFP5U3LSxOOg1z2jZ/5G9BG3rC1DoXg2McgPMWuv6K8KikY/U5od14jvxUJ2Q4vvj8RUwVLS5EnlPELG87wWjwxK7rc5uXbC25B2E6Q4TzsuNjehdHDk6NmtrBfnPCPngspCDE4LBIpD1HkVRHeqqyxXfSKiSQcVzrN9hvBb5C/eu03a5ZEMO8tP9WYEasWxYOd38Ud/MuCiZqupSFcNnPqU2MKJCLuvzep/nmpoCjTvMzfKQ7Gf1Yr2VEZmuUh2M/qxXulIEIQooQhCDlc6PJNT7n4mNefF6Czo8k1PufiY159VSscmKaE5+KQKoQhRqiO46RrHSpSY9qCFDJtWzyZlOSjmbUw67ant2PYeMw+GOwgFayaPROkMDj0HnWWCa2o4FRV25HyxFVxCaF12nUQeMx21jhsI/wDo1KcqTyblKeik36mdqNtNp1se37Lht68RsViZB3f0tUA17hTzYaMhAY4/cfgeo2PQqjpimEJxKYSqhpCxOT3FYJpQ0FznBrRiXENaOsnUEDHlafL+XI6OPTfreb72wHhPd8mjafmtVl3OBDHdlNaaTDS1703vxf3aulcNNLLUvMsr3OccSebYAMAOgKaYbUVElRK6WQ3c43PMBsaBsAGqybI7YOodadJIGiwUmHJx3oTl8d3PMYZpf1WgNB0y3YDe11GjII7D+aysyAEIju8zXKQ7Gf1Yr3VEZmuUh2M/qxXuiwIQhRQhCEGs3S5HFZSTUx1b6whp5pBwmO7nBp7l5mkYWktcC1zSWuBxDgbEHqK9WKgs6+Q/ouUHvaLR1Q39vNpk2lHXpcL8YRK4t6QIcgLSBCEIh1KyPfG79p71pDfNC2nobbXUGria17jHpmLSdoaVtNrL8HStjqspiY5iio0FSW4awsroY5MOCfJYpKXaOCfI9yxEOGLT1t1j90VsqSurabVBPM1vM15LP9huPJT27v8AKTdRfG72oI7+QC0MdWRg7zWYVz+hBtJt3WUn6t9DfYhiB8SCtXUvqag3mklk7R7nAdQOodyDXO6AsLqsu2k9Wv0QZW0zGcY3PMEyapvqGrmAxKYInH7vXrPgpEVOB+5xKDFDAb3OOwbB09altbZACVECEIQd3ma5SHYz+rFe6ojM1ymOxn9WK90qwIQhRQhCEAuEzw5C+kUG/NF5KR2+9O9Hgyjqtou/Au7WOpp2yMdG8BzHtcxwOBa4WI8Cg8oICnZcyS6jqZaZ97wvcy5+s3Fj+9pae9a2afQF7X7wABzklaZZUJAUqIEJNIc48Qs8NFLJxIpX+wx7/QIrAmli3UO4/KD+LQVp66eVo8XALYQZssrPwont9uSnZ6vug5J8IOIB6wCmfQ2/YarBp8zeVH4tpY/bnv8Aka5bCDMZWHj1VI32RNJ6hqiq4kig3pjWw6MrS8yPLtIPBPBAbssP5r1YhGrdhzDj69eT7FOB5mQ+i2NPmNohx6mtf1GBg/IUFJhqVX5T5nclt40c8ntzyD8llsIM2mSmYUMJ9t0sn53FDHnRDdeGvq1r07BuToI+JQ0Teqnhv46K2MNMxgsxjGj7rQ30Qx5dp8jVMn9umqn+xBM70CmncDlSUWZRVbTca3RmPVfWLvtZemUKGKrzUZv62jmNVWNbEWxuiay7HOeXaJL+CSGgW6z0bbUQhFCEIQCEIQCEIQaTLO4ugrHF9RSxPkIALxpMkIAsLuYQTYLn3ZmMllxJZUFp+qZ3aI8r+aEIJ8OavJLP9IHe3NUP8i+y2FPuIybHxaCi74I3nxcChCDZU+S4I/7cEDPYjY30ClWQhAIQhAIQhAIQhAIQhAIQhAIQhAIQhA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2" name="AutoShape 16" descr="data:image/jpeg;base64,/9j/4AAQSkZJRgABAQAAAQABAAD/2wCEAAkGBhAPEBQQEA8NEBAQFBAQERYQEA4QEBAPFBAWFRQQFBUXHCceFxkkGRQVHzAgIycpLSwsFR4xNTAqNSYrLykBCQoKDAwODQwNDSkYFBgpKSkpKSkpKSkpKSkpKSkpKSkpKSkpKSkpKSkpKSkpKSkpKSkpKSkpKSkpKSkpKSkpKf/AABEIAPYAzQMBIgACEQEDEQH/xAAcAAABBAMBAAAAAAAAAAAAAAAAAQIEBwMFBgj/xABFEAABAwIBBQ0ECQMDBQEAAAABAAIDBBExBQcSIUEGEyIyNVFhcXOBkaGxcoO0wRRCUmKCssLR8CMzokSS8SU0Q1PhFf/EABYBAQEBAAAAAAAAAAAAAAAAAAABAv/EABYRAQEBAAAAAAAAAAAAAAAAAAABEf/aAAwDAQACEQMRAD8AvFCEIBCFAy9lZtJTS1DsImOcB9p2DW97iB3oOB3Y5330lTJTU9PFIYiGmSSR2iX2Bc0MaBgTbjYgrkps9uUmnStSEHBm8uAwvYEvv5rjayZz3ue8lznkucTi5zjcnvJKwlgIsQCOkXVZ1ZFPnxrNRfTUjvZ36P1c5bKHPt9ug/2VF/Ix/NVOhDV0wZ8aM8emrGeyIHj84Wwp88WS3cZ9RH7cDz+S6oZCYuvRMOcvJT8K2Ie22WP87QtjBusoJOJXUTuqohv4XXmRBTDXqyGpY8XY9jx91wd6LKvJrdWGrq1KZT5ZqY/7dTUs9ieZvoUNeproXmqDd1lNnFr6v8Uhk/PdbGHOtlZv+qD/AG4ac+jQVDXoRCouDPVlJvGZRP64pGn/ABkC2NPn1nH9yigd7E0jPVrkNXGhVbBn2iP9yhmb7E0b/UNWxhz25Pdxoq1nXHE4f4vKKsFC4+DOzkl+NS9ntwVA8w0hbCn3f5Lkwr6Qe3II/wA9kHQIUeiyhFO3Thlilbe2lE9kjb42u0kX1hSEAhCEAhCEAqyz05c0Y4qNp1yHfpPYYbMB63XPu1Zq847s8t/Ta6acG7NLQi5t6ZwWkddi78RViVz02Ka1LNikCrJUJEIBCEIoQhIgEJzWX6PVZWxjm8VBgQtjJk5zY2SuZZkmkGHVwi02dgb4qO6lGw268EEZCVzSDY6kiAQhCATZWuNtF1iC122xsb2PQnoQWDmYqXivMYe/QfDJpjSJDyzQ0XOviRc6+k86vBUVmb5RHYz+rFeqVYEIQooQhCDn932UH0+TamRmp2gGA7W749sekOkB9+5edV6AzoclVHufiY15/ViVhlxTQnS4poVZKhCEAkSpEUJYxfX4fumP5ufV+/ldZQoHgpQUxNknDccUEgOTg5YYHaeHmE/WDY6igyPaHCx/4UNzbGxUoOTKhtxfm9EEdCEIFQhCDvMzfKI7Gf1Yr1VFZm+UR2M/qxXqiwIQhRQhCEHK50OSqj3PxMa8/L0DnQ5Jqfc/Exrz8rGaxS4poTpMUjVUCEIRQkSoUDPrDqcfQfNZViPGb+IeV/0rIgW6gXubnap61xu02OIQbrJzmtaSVinqQXLW78VkhNyEVPBQcEy6W6IwoQlQCEIQd5mb5RHYz/oV6qiszfKI7Gf9CvVFgQhCihCEIOVzoclVHufiY15+XoHOfyVUe5+JjVAWVjNYJMUjU6XFI1UCEIQIhKkUDJW3GrEWI6xs+XepdAYXaRlMoG9uMe9hpvLq0Q6/1cVHWO+ifun/ABP7H1QZUyWAPx1HnGvuIT0II30I/ab5/ss8UQb1pyVBno6ffJGx6TGaZDdJ50WNvtJ2BYpRYkXBsSLg3BsbXB2hNTSUCJUIQCEIQd5mb5RHYz/oV6qiszfKI7Gf9CvVFgQhCihCEIOWzn8lVHufiY1QCv8Azn8lVHufiY1QKsZqPLikalmxSNVCoQhQIhKkQCSyVCDGGluGscx2dR+SXfRtuOvV54J6ECaY5x4hGkiyVAiEIQCEIQCEIQd5mb5RHYz/AKFeqorM3yiOxn/Qr1RYEIQooQhCDls5/JVR7n4mNUAr+zoclVHufiY1QF1UrDNikallxSNVQqEIUAkSppNkCpCVjfLtwHSo30gu4jSek6h+5QTDIEm+dCjCleeM+w6OCj6HEMXE95KDYywBsTJd8idvheNBrryM0Ta7xsvsWDTHSo30eD+BKKaP6sjm95QSQULAYJG6wWvHgfJEdRrsbg8ztR7udBnQkBulQCEIQd5mb5RHYz/oV6qiczfKQ7Gf9CvZFgQhCihCEIOVzn8lVHufiY1QFl6AznclVHufiY1QNkEeXFI1LNikCrJUiEjnWQOa0uIa1rnOcbNa0EuceYAKLUyFhIcDpgkaJBBBBsQRsThWuicJGOLZAbsLTYtI5isdySZJHFz3kucSbkuJuSga2Au4Uh6hsCc+pA1NsFhlmLiAASSQGgAkknAADErp8jbgnPs+rJaMRGw8L8btnUNfSEVypqC42Gk5xwABJPUApsWQqx+ttNKB94Bn5iFZdHkyKAaMUbIx90AE9ZxPes5jVTVYO3NVw/057nRH0coVTTTRf3YZGdLmOaPHBWyY0xzNmw48xTDVURVJGBIUkVDXi0gHWF2GVNyNPNcsG8yc7ANEn7zMPCy4zKOTJaV+jK3UeK4a2OHQfliorI5pZrvpN2O2jr/dSGtdo6Wi7RJ0Q6x0S4C9gcL22KFT1NtWLTiFKdUvawRB7jBpF7W34LZCLX8NSIchI03SoO7zN8pDsZ/0K9lRGZvlMdjP6sV7qLAhCEUIQhBy2c3kqo9z8RGqDsr8znn/AKVUe5+JjVAb4iMM+PgmBOmOtMC0hVikf4D1T3usP5iolQcG8+s9X/KgbHwjpHu6AkkeSQ1oJc4hrQBckk2AA2lK42C67N5kDSJrJBgSyAHnGp8n6R+LoRW03K7km0rRLKA6pcNZxEQP1G9POe4asej3tZtFBaqjCWppasVZlOOK9zcjEC2rrOAWok3VtvqDP8neYQbotWNzFrqfdG12otH4Tr8CtnFK14u0gj06CFUYHsUOuoWTMMcjQ5p8Qdjgdh6VsnNWCRiCrsrZLfSyljtbTrY7Y5v7jaEynk+qcCu93Q5JFTCWgf1G8KM/eA4vUcPDmVcxuWVT4nW1HEaj08xWZRQ/A/hPy/nSpLTqQd3mb5THYz+rFe6onM3ykOxn9WK9kWBCEKKEIQg5TOjyTU+5+JjXn269BZ0uSan3PxMa893VSmvxSBDkgVQ2Q6wO9QybuJ7u4KS92J5h8r/NRIhqUDxA6V7ImceRzWN9pxAHqrpoaFsMbImDgRtaxvUBa/Wce9VjuFpN8yhHfCJskveG6I83jwVs2RWOy026HLIp2HXY2uSMQDgB0lbwqrd11eZJtG+ocM9bsB3Nt4qohy5QdM67jZuwDAfuelbOjdCOMQubDkukoOzIgcOCQsVBlUxSht73wueN90/IrlGTEYEolqHanX1ixHWMEFsMeHtDhgRcLG9qhbnKnfIv9rx0BwvbxWxcFpENwVcbp6Peap4As19pR+LH/IOVlyBcVu+h4UL+cSNPcWkfmKUjnWHUQpUTrjzUOIqTTHUPDwKyqwszfKQ7Gf1Yr2VE5m+Uh2M/qxXsiwIQhRQhCEHKZ0eSan3PxMa8+WXoTOjyTU+5+JjXn1VKwvxSBOkxTVUP/wDzZHwTTtDd7hLQ+7gDd4sLDataxSJhqd3/AJVGjKg67Niy9XMeaA+crP2VmWVX5t5tGvc3/wBkMgHW1zHejSrSsrBgqRwHey78pVP5f/7h/wCC3VoNVzFqq3drkoxyaYGocB3qx3eDbuCDm7pbpoSqB102Q6kqyUNIZ5AwYYuPMwYn5d6K7/cdGRCL/Yi9CVvHBYclUu9xDVYu4VuYW1DwUhwWmUWQLjt3/FhH3pfRi7KRcJu9nvNHH9hhcet7v2Z5pSOdjWxp6hu8hm9N0w97zJc6RYRYR2wtfX3rXNUumGodXqstLBzN8pDsZ/VivZUTmb5SHYz+rFeyECEIUUIQhByudHkmp9z8TGvPq9BZ0eSan3PxMa8+KpWOTFNTpMU0KoxvGvrChR6tXNq8FPkChSts7r19+1QbDIuUPo1VBOdTWPAf2buC/wDxcfBXaFQwbpNIVqbgcvfSaYRuP9antG++LmAWjf4Cx6WnnVg6UhazLWR21DCLAmxFjg5v2T8itqkIVFP5U3LSxOOg1z2jZ/5G9BG3rC1DoXg2McgPMWuv6K8KikY/U5od14jvxUJ2Q4vvj8RUwVLS5EnlPELG87wWjwxK7rc5uXbC25B2E6Q4TzsuNjehdHDk6NmtrBfnPCPngspCDE4LBIpD1HkVRHeqqyxXfSKiSQcVzrN9hvBb5C/eu03a5ZEMO8tP9WYEasWxYOd38Ud/MuCiZqupSFcNnPqU2MKJCLuvzep/nmpoCjTvMzfKQ7Gf1Yr2VEZmuUh2M/qxXulIEIQooQhCDlc6PJNT7n4mNefF6Czo8k1PufiY159VSscmKaE5+KQKoQhRqiO46RrHSpSY9qCFDJtWzyZlOSjmbUw67ant2PYeMw+GOwgFayaPROkMDj0HnWWCa2o4FRV25HyxFVxCaF12nUQeMx21jhsI/wDo1KcqTyblKeik36mdqNtNp1se37Lht68RsViZB3f0tUA17hTzYaMhAY4/cfgeo2PQqjpimEJxKYSqhpCxOT3FYJpQ0FznBrRiXENaOsnUEDHlafL+XI6OPTfreb72wHhPd8mjafmtVl3OBDHdlNaaTDS1703vxf3aulcNNLLUvMsr3OccSebYAMAOgKaYbUVElRK6WQ3c43PMBsaBsAGqybI7YOodadJIGiwUmHJx3oTl8d3PMYZpf1WgNB0y3YDe11GjII7D+aysyAEIju8zXKQ7Gf1Yr3VEZmuUh2M/qxXuiwIQhRQhCEGs3S5HFZSTUx1b6whp5pBwmO7nBp7l5mkYWktcC1zSWuBxDgbEHqK9WKgs6+Q/ouUHvaLR1Q39vNpk2lHXpcL8YRK4t6QIcgLSBCEIh1KyPfG79p71pDfNC2nobbXUGria17jHpmLSdoaVtNrL8HStjqspiY5iio0FSW4awsroY5MOCfJYpKXaOCfI9yxEOGLT1t1j90VsqSurabVBPM1vM15LP9huPJT27v8AKTdRfG72oI7+QC0MdWRg7zWYVz+hBtJt3WUn6t9DfYhiB8SCtXUvqag3mklk7R7nAdQOodyDXO6AsLqsu2k9Wv0QZW0zGcY3PMEyapvqGrmAxKYInH7vXrPgpEVOB+5xKDFDAb3OOwbB09altbZACVECEIQd3ma5SHYz+rFe6ojM1ymOxn9WK90qwIQhRQhCEAuEzw5C+kUG/NF5KR2+9O9Hgyjqtou/Au7WOpp2yMdG8BzHtcxwOBa4WI8Cg8oICnZcyS6jqZaZ97wvcy5+s3Fj+9pae9a2afQF7X7wABzklaZZUJAUqIEJNIc48Qs8NFLJxIpX+wx7/QIrAmli3UO4/KD+LQVp66eVo8XALYQZssrPwont9uSnZ6vug5J8IOIB6wCmfQ2/YarBp8zeVH4tpY/bnv8Aka5bCDMZWHj1VI32RNJ6hqiq4kig3pjWw6MrS8yPLtIPBPBAbssP5r1YhGrdhzDj69eT7FOB5mQ+i2NPmNohx6mtf1GBg/IUFJhqVX5T5nclt40c8ntzyD8llsIM2mSmYUMJ9t0sn53FDHnRDdeGvq1r07BuToI+JQ0Teqnhv46K2MNMxgsxjGj7rQ30Qx5dp8jVMn9umqn+xBM70CmncDlSUWZRVbTca3RmPVfWLvtZemUKGKrzUZv62jmNVWNbEWxuiay7HOeXaJL+CSGgW6z0bbUQhFCEIQCEIQCEIQaTLO4ugrHF9RSxPkIALxpMkIAsLuYQTYLn3ZmMllxJZUFp+qZ3aI8r+aEIJ8OavJLP9IHe3NUP8i+y2FPuIybHxaCi74I3nxcChCDZU+S4I/7cEDPYjY30ClWQhAIQhAIQhAIQhAIQhAIQhAIQhAIQhA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4" name="AutoShape 18" descr="data:image/jpeg;base64,/9j/4AAQSkZJRgABAQAAAQABAAD/2wCEAAkGBhAPEBQQEA8NEBAQFBAQERYQEA4QEBAPFBAWFRQQFBUXHCceFxkkGRQVHzAgIycpLSwsFR4xNTAqNSYrLykBCQoKDAwODQwNDSkYFBgpKSkpKSkpKSkpKSkpKSkpKSkpKSkpKSkpKSkpKSkpKSkpKSkpKSkpKSkpKSkpKSkpKf/AABEIAPYAzQMBIgACEQEDEQH/xAAcAAABBAMBAAAAAAAAAAAAAAAAAQIEBwMFBgj/xABFEAABAwIBBQ0ECQMDBQEAAAABAAIDBBExBQcSIUEGEyIyNVFhcXOBkaGxcoO0wRRCUmKCssLR8CMzokSS8SU0Q1PhFf/EABYBAQEBAAAAAAAAAAAAAAAAAAABAv/EABYRAQEBAAAAAAAAAAAAAAAAAAABEf/aAAwDAQACEQMRAD8AvFCEIBCFAy9lZtJTS1DsImOcB9p2DW97iB3oOB3Y5330lTJTU9PFIYiGmSSR2iX2Bc0MaBgTbjYgrkps9uUmnStSEHBm8uAwvYEvv5rjayZz3ue8lznkucTi5zjcnvJKwlgIsQCOkXVZ1ZFPnxrNRfTUjvZ36P1c5bKHPt9ug/2VF/Ix/NVOhDV0wZ8aM8emrGeyIHj84Wwp88WS3cZ9RH7cDz+S6oZCYuvRMOcvJT8K2Ie22WP87QtjBusoJOJXUTuqohv4XXmRBTDXqyGpY8XY9jx91wd6LKvJrdWGrq1KZT5ZqY/7dTUs9ieZvoUNeproXmqDd1lNnFr6v8Uhk/PdbGHOtlZv+qD/AG4ac+jQVDXoRCouDPVlJvGZRP64pGn/ABkC2NPn1nH9yigd7E0jPVrkNXGhVbBn2iP9yhmb7E0b/UNWxhz25Pdxoq1nXHE4f4vKKsFC4+DOzkl+NS9ntwVA8w0hbCn3f5Lkwr6Qe3II/wA9kHQIUeiyhFO3Thlilbe2lE9kjb42u0kX1hSEAhCEAhCEAqyz05c0Y4qNp1yHfpPYYbMB63XPu1Zq847s8t/Ta6acG7NLQi5t6ZwWkddi78RViVz02Ka1LNikCrJUJEIBCEIoQhIgEJzWX6PVZWxjm8VBgQtjJk5zY2SuZZkmkGHVwi02dgb4qO6lGw268EEZCVzSDY6kiAQhCATZWuNtF1iC122xsb2PQnoQWDmYqXivMYe/QfDJpjSJDyzQ0XOviRc6+k86vBUVmb5RHYz+rFeqVYEIQooQhCDn932UH0+TamRmp2gGA7W749sekOkB9+5edV6AzoclVHufiY15/ViVhlxTQnS4poVZKhCEAkSpEUJYxfX4fumP5ufV+/ldZQoHgpQUxNknDccUEgOTg5YYHaeHmE/WDY6igyPaHCx/4UNzbGxUoOTKhtxfm9EEdCEIFQhCDvMzfKI7Gf1Yr1VFZm+UR2M/qxXqiwIQhRQhCEHK50OSqj3PxMa8/L0DnQ5Jqfc/Exrz8rGaxS4poTpMUjVUCEIRQkSoUDPrDqcfQfNZViPGb+IeV/0rIgW6gXubnap61xu02OIQbrJzmtaSVinqQXLW78VkhNyEVPBQcEy6W6IwoQlQCEIQd5mb5RHYz/oV6qiszfKI7Gf9CvVFgQhCihCEIOVzoclVHufiY15+XoHOfyVUe5+JjVAWVjNYJMUjU6XFI1UCEIQIhKkUDJW3GrEWI6xs+XepdAYXaRlMoG9uMe9hpvLq0Q6/1cVHWO+ifun/ABP7H1QZUyWAPx1HnGvuIT0II30I/ab5/ss8UQb1pyVBno6ffJGx6TGaZDdJ50WNvtJ2BYpRYkXBsSLg3BsbXB2hNTSUCJUIQCEIQd5mb5RHYz/oV6qiszfKI7Gf9CvVFgQhCihCEIOWzn8lVHufiY1QCv8Azn8lVHufiY1QKsZqPLikalmxSNVCoQhQIhKkQCSyVCDGGluGscx2dR+SXfRtuOvV54J6ECaY5x4hGkiyVAiEIQCEIQCEIQd5mb5RHYz/AKFeqorM3yiOxn/Qr1RYEIQooQhCDls5/JVR7n4mNUAr+zoclVHufiY1QF1UrDNikallxSNVQqEIUAkSppNkCpCVjfLtwHSo30gu4jSek6h+5QTDIEm+dCjCleeM+w6OCj6HEMXE95KDYywBsTJd8idvheNBrryM0Ta7xsvsWDTHSo30eD+BKKaP6sjm95QSQULAYJG6wWvHgfJEdRrsbg8ztR7udBnQkBulQCEIQd5mb5RHYz/oV6qiczfKQ7Gf9CvZFgQhCihCEIOVzn8lVHufiY1QFl6AznclVHufiY1QNkEeXFI1LNikCrJUiEjnWQOa0uIa1rnOcbNa0EuceYAKLUyFhIcDpgkaJBBBBsQRsThWuicJGOLZAbsLTYtI5isdySZJHFz3kucSbkuJuSga2Au4Uh6hsCc+pA1NsFhlmLiAASSQGgAkknAADErp8jbgnPs+rJaMRGw8L8btnUNfSEVypqC42Gk5xwABJPUApsWQqx+ttNKB94Bn5iFZdHkyKAaMUbIx90AE9ZxPes5jVTVYO3NVw/057nRH0coVTTTRf3YZGdLmOaPHBWyY0xzNmw48xTDVURVJGBIUkVDXi0gHWF2GVNyNPNcsG8yc7ANEn7zMPCy4zKOTJaV+jK3UeK4a2OHQfliorI5pZrvpN2O2jr/dSGtdo6Wi7RJ0Q6x0S4C9gcL22KFT1NtWLTiFKdUvawRB7jBpF7W34LZCLX8NSIchI03SoO7zN8pDsZ/0K9lRGZvlMdjP6sV7qLAhCEUIQhBy2c3kqo9z8RGqDsr8znn/AKVUe5+JjVAb4iMM+PgmBOmOtMC0hVikf4D1T3usP5iolQcG8+s9X/KgbHwjpHu6AkkeSQ1oJc4hrQBckk2AA2lK42C67N5kDSJrJBgSyAHnGp8n6R+LoRW03K7km0rRLKA6pcNZxEQP1G9POe4asej3tZtFBaqjCWppasVZlOOK9zcjEC2rrOAWok3VtvqDP8neYQbotWNzFrqfdG12otH4Tr8CtnFK14u0gj06CFUYHsUOuoWTMMcjQ5p8Qdjgdh6VsnNWCRiCrsrZLfSyljtbTrY7Y5v7jaEynk+qcCu93Q5JFTCWgf1G8KM/eA4vUcPDmVcxuWVT4nW1HEaj08xWZRQ/A/hPy/nSpLTqQd3mb5THYz+rFe6onM3ykOxn9WK9kWBCEKKEIQg5TOjyTU+5+JjXn269BZ0uSan3PxMa893VSmvxSBDkgVQ2Q6wO9QybuJ7u4KS92J5h8r/NRIhqUDxA6V7ImceRzWN9pxAHqrpoaFsMbImDgRtaxvUBa/Wce9VjuFpN8yhHfCJskveG6I83jwVs2RWOy026HLIp2HXY2uSMQDgB0lbwqrd11eZJtG+ocM9bsB3Nt4qohy5QdM67jZuwDAfuelbOjdCOMQubDkukoOzIgcOCQsVBlUxSht73wueN90/IrlGTEYEolqHanX1ixHWMEFsMeHtDhgRcLG9qhbnKnfIv9rx0BwvbxWxcFpENwVcbp6Peap4As19pR+LH/IOVlyBcVu+h4UL+cSNPcWkfmKUjnWHUQpUTrjzUOIqTTHUPDwKyqwszfKQ7Gf1Yr2VE5m+Uh2M/qxXsiwIQhRQhCEHKZ0eSan3PxMa8+WXoTOjyTU+5+JjXn1VKwvxSBOkxTVUP/wDzZHwTTtDd7hLQ+7gDd4sLDataxSJhqd3/AJVGjKg67Niy9XMeaA+crP2VmWVX5t5tGvc3/wBkMgHW1zHejSrSsrBgqRwHey78pVP5f/7h/wCC3VoNVzFqq3drkoxyaYGocB3qx3eDbuCDm7pbpoSqB102Q6kqyUNIZ5AwYYuPMwYn5d6K7/cdGRCL/Yi9CVvHBYclUu9xDVYu4VuYW1DwUhwWmUWQLjt3/FhH3pfRi7KRcJu9nvNHH9hhcet7v2Z5pSOdjWxp6hu8hm9N0w97zJc6RYRYR2wtfX3rXNUumGodXqstLBzN8pDsZ/VivZUTmb5SHYz+rFeyECEIUUIQhByudHkmp9z8TGvPq9BZ0eSan3PxMa8+KpWOTFNTpMU0KoxvGvrChR6tXNq8FPkChSts7r19+1QbDIuUPo1VBOdTWPAf2buC/wDxcfBXaFQwbpNIVqbgcvfSaYRuP9antG++LmAWjf4Cx6WnnVg6UhazLWR21DCLAmxFjg5v2T8itqkIVFP5U3LSxOOg1z2jZ/5G9BG3rC1DoXg2McgPMWuv6K8KikY/U5od14jvxUJ2Q4vvj8RUwVLS5EnlPELG87wWjwxK7rc5uXbC25B2E6Q4TzsuNjehdHDk6NmtrBfnPCPngspCDE4LBIpD1HkVRHeqqyxXfSKiSQcVzrN9hvBb5C/eu03a5ZEMO8tP9WYEasWxYOd38Ud/MuCiZqupSFcNnPqU2MKJCLuvzep/nmpoCjTvMzfKQ7Gf1Yr2VEZmuUh2M/qxXulIEIQooQhCDlc6PJNT7n4mNefF6Czo8k1PufiY159VSscmKaE5+KQKoQhRqiO46RrHSpSY9qCFDJtWzyZlOSjmbUw67ant2PYeMw+GOwgFayaPROkMDj0HnWWCa2o4FRV25HyxFVxCaF12nUQeMx21jhsI/wDo1KcqTyblKeik36mdqNtNp1se37Lht68RsViZB3f0tUA17hTzYaMhAY4/cfgeo2PQqjpimEJxKYSqhpCxOT3FYJpQ0FznBrRiXENaOsnUEDHlafL+XI6OPTfreb72wHhPd8mjafmtVl3OBDHdlNaaTDS1703vxf3aulcNNLLUvMsr3OccSebYAMAOgKaYbUVElRK6WQ3c43PMBsaBsAGqybI7YOodadJIGiwUmHJx3oTl8d3PMYZpf1WgNB0y3YDe11GjII7D+aysyAEIju8zXKQ7Gf1Yr3VEZmuUh2M/qxXuiwIQhRQhCEGs3S5HFZSTUx1b6whp5pBwmO7nBp7l5mkYWktcC1zSWuBxDgbEHqK9WKgs6+Q/ouUHvaLR1Q39vNpk2lHXpcL8YRK4t6QIcgLSBCEIh1KyPfG79p71pDfNC2nobbXUGria17jHpmLSdoaVtNrL8HStjqspiY5iio0FSW4awsroY5MOCfJYpKXaOCfI9yxEOGLT1t1j90VsqSurabVBPM1vM15LP9huPJT27v8AKTdRfG72oI7+QC0MdWRg7zWYVz+hBtJt3WUn6t9DfYhiB8SCtXUvqag3mklk7R7nAdQOodyDXO6AsLqsu2k9Wv0QZW0zGcY3PMEyapvqGrmAxKYInH7vXrPgpEVOB+5xKDFDAb3OOwbB09altbZACVECEIQd3ma5SHYz+rFe6ojM1ymOxn9WK90qwIQhRQhCEAuEzw5C+kUG/NF5KR2+9O9Hgyjqtou/Au7WOpp2yMdG8BzHtcxwOBa4WI8Cg8oICnZcyS6jqZaZ97wvcy5+s3Fj+9pae9a2afQF7X7wABzklaZZUJAUqIEJNIc48Qs8NFLJxIpX+wx7/QIrAmli3UO4/KD+LQVp66eVo8XALYQZssrPwont9uSnZ6vug5J8IOIB6wCmfQ2/YarBp8zeVH4tpY/bnv8Aka5bCDMZWHj1VI32RNJ6hqiq4kig3pjWw6MrS8yPLtIPBPBAbssP5r1YhGrdhzDj69eT7FOB5mQ+i2NPmNohx6mtf1GBg/IUFJhqVX5T5nclt40c8ntzyD8llsIM2mSmYUMJ9t0sn53FDHnRDdeGvq1r07BuToI+JQ0Teqnhv46K2MNMxgsxjGj7rQ30Qx5dp8jVMn9umqn+xBM70CmncDlSUWZRVbTca3RmPVfWLvtZemUKGKrzUZv62jmNVWNbEWxuiay7HOeXaJL+CSGgW6z0bbUQhFCEIQCEIQCEIQaTLO4ugrHF9RSxPkIALxpMkIAsLuYQTYLn3ZmMllxJZUFp+qZ3aI8r+aEIJ8OavJLP9IHe3NUP8i+y2FPuIybHxaCi74I3nxcChCDZU+S4I/7cEDPYjY30ClWQhAIQhAIQhAIQhAIQhAIQhAIQhAIQhAI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40" name="Picture 24" descr="C:\Users\Shaka\Desktop\Untitled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643182"/>
            <a:ext cx="1378920" cy="745831"/>
          </a:xfrm>
          <a:prstGeom prst="rect">
            <a:avLst/>
          </a:prstGeom>
          <a:noFill/>
        </p:spPr>
      </p:pic>
      <p:pic>
        <p:nvPicPr>
          <p:cNvPr id="34841" name="Picture 25" descr="C:\Users\Shaka\Desktop\Untitled-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5072074"/>
            <a:ext cx="881159" cy="1054096"/>
          </a:xfrm>
          <a:prstGeom prst="rect">
            <a:avLst/>
          </a:prstGeom>
          <a:noFill/>
        </p:spPr>
      </p:pic>
      <p:pic>
        <p:nvPicPr>
          <p:cNvPr id="34843" name="Picture 27" descr="C:\Users\Shaka\Desktop\Untitled-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3071810"/>
            <a:ext cx="954086" cy="954086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785786" y="4071942"/>
            <a:ext cx="2373471" cy="2419379"/>
            <a:chOff x="428597" y="2795571"/>
            <a:chExt cx="2373471" cy="2419379"/>
          </a:xfrm>
        </p:grpSpPr>
        <p:pic>
          <p:nvPicPr>
            <p:cNvPr id="29" name="Picture 2" descr="http://topten.readandrenovate.com/wp-content/uploads/2012/10/daydream-animated-animation-day-dream-smiley-emoticon-000404-large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8597" y="2795571"/>
              <a:ext cx="2071700" cy="241937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087556" y="2928934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dirty="0" smtClean="0"/>
                <a:t>Birinci olacağıq...</a:t>
              </a:r>
              <a:endParaRPr lang="ru-RU" dirty="0"/>
            </a:p>
          </p:txBody>
        </p:sp>
      </p:grp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37865 0.001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1042 L -0.38611 0.0118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2600</TotalTime>
  <Words>800</Words>
  <Application>Microsoft Office PowerPoint</Application>
  <PresentationFormat>Экран (4:3)</PresentationFormat>
  <Paragraphs>224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Sonda tədqiqat sualı səsləndirilir və qazanılmış bilik dərsin əvvəlindəki biliklə müqayisə edilir. </vt:lpstr>
      <vt:lpstr>Yaradıcı tətbiqetmə</vt:lpstr>
      <vt:lpstr>Qiymətləndirmə</vt:lpstr>
      <vt:lpstr>Слайд 34</vt:lpstr>
      <vt:lpstr>Ev  tapşırığı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İnformasiya resursları</dc:title>
  <dc:creator>Shaka</dc:creator>
  <cp:lastModifiedBy>Shaka</cp:lastModifiedBy>
  <cp:revision>351</cp:revision>
  <dcterms:created xsi:type="dcterms:W3CDTF">2013-04-01T10:07:52Z</dcterms:created>
  <dcterms:modified xsi:type="dcterms:W3CDTF">2013-06-29T09:53:45Z</dcterms:modified>
</cp:coreProperties>
</file>