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80F5-C849-43F9-B656-D800C264C583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8B63-F9AA-4643-B18B-BDC70D70A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63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80F5-C849-43F9-B656-D800C264C583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8B63-F9AA-4643-B18B-BDC70D70A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0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80F5-C849-43F9-B656-D800C264C583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8B63-F9AA-4643-B18B-BDC70D70A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64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80F5-C849-43F9-B656-D800C264C583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8B63-F9AA-4643-B18B-BDC70D70A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30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80F5-C849-43F9-B656-D800C264C583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8B63-F9AA-4643-B18B-BDC70D70A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951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80F5-C849-43F9-B656-D800C264C583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8B63-F9AA-4643-B18B-BDC70D70A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19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80F5-C849-43F9-B656-D800C264C583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8B63-F9AA-4643-B18B-BDC70D70A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05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80F5-C849-43F9-B656-D800C264C583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8B63-F9AA-4643-B18B-BDC70D70A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8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80F5-C849-43F9-B656-D800C264C583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8B63-F9AA-4643-B18B-BDC70D70A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11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80F5-C849-43F9-B656-D800C264C583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8B63-F9AA-4643-B18B-BDC70D70A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399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980F5-C849-43F9-B656-D800C264C583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8B63-F9AA-4643-B18B-BDC70D70A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61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980F5-C849-43F9-B656-D800C264C583}" type="datetimeFigureOut">
              <a:rPr lang="ru-RU" smtClean="0"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E8B63-F9AA-4643-B18B-BDC70D70A4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593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z-Latn-AZ" sz="3600" b="1" dirty="0" smtClean="0">
                <a:solidFill>
                  <a:srgbClr val="002060"/>
                </a:solidFill>
              </a:rPr>
              <a:t>RUSLAN RZAYEV </a:t>
            </a:r>
            <a:r>
              <a:rPr lang="en-US" sz="3600" b="1" dirty="0" smtClean="0">
                <a:solidFill>
                  <a:srgbClr val="FF0000"/>
                </a:solidFill>
              </a:rPr>
              <a:t>AZ</a:t>
            </a:r>
            <a:r>
              <a:rPr lang="az-Latn-AZ" sz="3600" b="1" dirty="0" smtClean="0">
                <a:solidFill>
                  <a:srgbClr val="FF0000"/>
                </a:solidFill>
              </a:rPr>
              <a:t>ƏRBAYCAN TARİXİ   </a:t>
            </a:r>
            <a:r>
              <a:rPr lang="az-Latn-AZ" sz="4400" b="1" dirty="0" smtClean="0">
                <a:solidFill>
                  <a:schemeClr val="accent4">
                    <a:lumMod val="50000"/>
                  </a:schemeClr>
                </a:solidFill>
              </a:rPr>
              <a:t>Azərbaycan Respublikasnın Konstitusiyası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z-Latn-AZ" sz="2800" b="1" dirty="0" smtClean="0">
                <a:solidFill>
                  <a:srgbClr val="660066"/>
                </a:solidFill>
              </a:rPr>
              <a:t>MÖVZU TESTLƏRİ XRONOLOGİYA VI-XI SİNİFLƏR  ABİTURİYENTLƏR ÜÇÜN HAZIRLIQ VƏSAİTİ</a:t>
            </a:r>
            <a:endParaRPr lang="ru-RU" sz="2800" b="1" dirty="0">
              <a:solidFill>
                <a:srgbClr val="660066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45" y="205140"/>
            <a:ext cx="2196008" cy="422204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710" y="42333"/>
            <a:ext cx="2291645" cy="492477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668" y="4427185"/>
            <a:ext cx="4819546" cy="243081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400" y="42333"/>
            <a:ext cx="2889956" cy="169615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008" y="205140"/>
            <a:ext cx="620080" cy="142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521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44147"/>
            <a:ext cx="10515600" cy="1325563"/>
          </a:xfrm>
        </p:spPr>
        <p:txBody>
          <a:bodyPr/>
          <a:lstStyle/>
          <a:p>
            <a:r>
              <a:rPr lang="az-Latn-AZ" b="1" dirty="0" smtClean="0">
                <a:solidFill>
                  <a:srgbClr val="003399"/>
                </a:solidFill>
              </a:rPr>
              <a:t>DÜNYA  TARİXİ </a:t>
            </a:r>
            <a:r>
              <a:rPr lang="az-Latn-AZ" dirty="0" smtClean="0"/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56" y="1994958"/>
            <a:ext cx="3363221" cy="435133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119" y="1027289"/>
            <a:ext cx="4291079" cy="517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6317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19</Words>
  <Application>Microsoft Office PowerPoint</Application>
  <PresentationFormat>Широкоэкранный</PresentationFormat>
  <Paragraphs>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RUSLAN RZAYEV AZƏRBAYCAN TARİXİ   Azərbaycan Respublikasnın Konstitusiyası</vt:lpstr>
      <vt:lpstr>DÜNYA  TARİXİ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RUSLAN RZAYEV      AZƏRBAYCAN TARİXİ   Azərbaycan Respublikasnın Konstitusiyası</dc:title>
  <dc:creator>Lyuba</dc:creator>
  <cp:lastModifiedBy>Lyuba</cp:lastModifiedBy>
  <cp:revision>8</cp:revision>
  <dcterms:created xsi:type="dcterms:W3CDTF">2016-03-21T01:23:25Z</dcterms:created>
  <dcterms:modified xsi:type="dcterms:W3CDTF">2016-03-27T00:08:07Z</dcterms:modified>
</cp:coreProperties>
</file>