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5" autoAdjust="0"/>
    <p:restoredTop sz="94660"/>
  </p:normalViewPr>
  <p:slideViewPr>
    <p:cSldViewPr snapToGrid="0">
      <p:cViewPr varScale="1">
        <p:scale>
          <a:sx n="85" d="100"/>
          <a:sy n="85" d="100"/>
        </p:scale>
        <p:origin x="9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858DA-544D-473D-AE10-837ACA2001C1}" type="datetimeFigureOut">
              <a:rPr lang="ru-RU" smtClean="0"/>
              <a:t>07.02.2016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D4A06-F1B0-4493-9D12-55203AB1B9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34341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858DA-544D-473D-AE10-837ACA2001C1}" type="datetimeFigureOut">
              <a:rPr lang="ru-RU" smtClean="0"/>
              <a:t>07.02.2016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D4A06-F1B0-4493-9D12-55203AB1B9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99238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858DA-544D-473D-AE10-837ACA2001C1}" type="datetimeFigureOut">
              <a:rPr lang="ru-RU" smtClean="0"/>
              <a:t>07.02.2016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D4A06-F1B0-4493-9D12-55203AB1B9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65746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858DA-544D-473D-AE10-837ACA2001C1}" type="datetimeFigureOut">
              <a:rPr lang="ru-RU" smtClean="0"/>
              <a:t>07.02.2016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D4A06-F1B0-4493-9D12-55203AB1B9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53872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858DA-544D-473D-AE10-837ACA2001C1}" type="datetimeFigureOut">
              <a:rPr lang="ru-RU" smtClean="0"/>
              <a:t>07.02.2016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D4A06-F1B0-4493-9D12-55203AB1B9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00970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858DA-544D-473D-AE10-837ACA2001C1}" type="datetimeFigureOut">
              <a:rPr lang="ru-RU" smtClean="0"/>
              <a:t>07.02.2016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D4A06-F1B0-4493-9D12-55203AB1B9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76684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858DA-544D-473D-AE10-837ACA2001C1}" type="datetimeFigureOut">
              <a:rPr lang="ru-RU" smtClean="0"/>
              <a:t>07.02.2016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D4A06-F1B0-4493-9D12-55203AB1B9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83446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858DA-544D-473D-AE10-837ACA2001C1}" type="datetimeFigureOut">
              <a:rPr lang="ru-RU" smtClean="0"/>
              <a:t>07.02.2016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D4A06-F1B0-4493-9D12-55203AB1B9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413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858DA-544D-473D-AE10-837ACA2001C1}" type="datetimeFigureOut">
              <a:rPr lang="ru-RU" smtClean="0"/>
              <a:t>07.02.2016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D4A06-F1B0-4493-9D12-55203AB1B9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74567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858DA-544D-473D-AE10-837ACA2001C1}" type="datetimeFigureOut">
              <a:rPr lang="ru-RU" smtClean="0"/>
              <a:t>07.02.2016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D4A06-F1B0-4493-9D12-55203AB1B9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23869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858DA-544D-473D-AE10-837ACA2001C1}" type="datetimeFigureOut">
              <a:rPr lang="ru-RU" smtClean="0"/>
              <a:t>07.02.2016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D4A06-F1B0-4493-9D12-55203AB1B9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10761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7858DA-544D-473D-AE10-837ACA2001C1}" type="datetimeFigureOut">
              <a:rPr lang="ru-RU" smtClean="0"/>
              <a:t>07.02.2016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AD4A06-F1B0-4493-9D12-55203AB1B9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15832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216379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az-Latn-AZ" dirty="0" smtClean="0"/>
              <a:t>ƏLİYEVA SƏMAGÜL ƏSGƏR qızı «HƏRFLƏRİN SÖZ ÇƏLƏNGİ»,RƏQƏMLƏRİN SEHRLİ DÜNYASI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z-Latn-AZ" dirty="0" smtClean="0">
                <a:solidFill>
                  <a:srgbClr val="FF0000"/>
                </a:solidFill>
              </a:rPr>
              <a:t>HAZIRLIQ QRUPLARI VƏ 1-ci SİNİFLƏR ÜÇÜN METODİK VƏSAİ</a:t>
            </a:r>
            <a:r>
              <a:rPr lang="az-Latn-AZ" dirty="0" smtClean="0">
                <a:solidFill>
                  <a:srgbClr val="C00000"/>
                </a:solidFill>
              </a:rPr>
              <a:t>T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889" y="2415822"/>
            <a:ext cx="2449689" cy="4092221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71223" y="1766712"/>
            <a:ext cx="3107888" cy="4741331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8667" y="3954990"/>
            <a:ext cx="5452533" cy="29030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718397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20</Words>
  <Application>Microsoft Office PowerPoint</Application>
  <PresentationFormat>Широкоэкранный</PresentationFormat>
  <Paragraphs>2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ƏLİYEVA SƏMAGÜL ƏSGƏR qızı «HƏRFLƏRİN SÖZ ÇƏLƏNGİ»,RƏQƏMLƏRİN SEHRLİ DÜNYASI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ƏLİYEVA SƏMAGÜL ƏSGƏR qızı «HƏRFLƏRİN SÖZ ÇƏLƏNGİ»,RƏQƏMLƏRİN SEHRLİ DÜNYASI</dc:title>
  <dc:creator>Lyuba</dc:creator>
  <cp:lastModifiedBy>Lyuba</cp:lastModifiedBy>
  <cp:revision>3</cp:revision>
  <dcterms:created xsi:type="dcterms:W3CDTF">2016-02-07T00:22:04Z</dcterms:created>
  <dcterms:modified xsi:type="dcterms:W3CDTF">2016-02-07T00:34:44Z</dcterms:modified>
</cp:coreProperties>
</file>