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00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9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6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1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4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8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2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4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8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C11A-B837-4623-9C4A-F20873C2BEC3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49B91-09F2-40D0-A4F7-1D2371E5E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9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</a:t>
            </a:r>
            <a:r>
              <a:rPr lang="az-Latn-AZ" dirty="0" smtClean="0"/>
              <a:t>ƏMİŞƏYEVA MEHRİBAN ÇAPAY qızı riyaziyyat fənnindən 6-cı siniflər üçün test kitabçasının müəllifidir(TQDK)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/>
              <a:t>6-cı SİNİFLƏR TEST TAPŞIRIQLARI   7-ci sinif test kitabçasına rəy verib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9884"/>
            <a:ext cx="3115733" cy="1752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555" y="4336383"/>
            <a:ext cx="1140178" cy="20269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271" y="4043188"/>
            <a:ext cx="1493528" cy="26551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656" y="3937633"/>
            <a:ext cx="1517033" cy="26969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782224"/>
            <a:ext cx="1308689" cy="23265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223" y="4323871"/>
            <a:ext cx="3648009" cy="205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63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HƏMİŞƏYEVA MEHRİBAN ÇAPAY qızı riyaziyyat fənnindən 6-cı siniflər üçün test kitabçasının müəllifidir(TQDK)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HƏMİŞƏYEVA MEHRİBAN ÇAPAY qızı riyaziyyat fənnindən 6-cı siniflər üçün test kitabçasının</dc:title>
  <dc:creator>Lyuba</dc:creator>
  <cp:lastModifiedBy>Lyuba</cp:lastModifiedBy>
  <cp:revision>4</cp:revision>
  <dcterms:created xsi:type="dcterms:W3CDTF">2016-02-06T15:15:32Z</dcterms:created>
  <dcterms:modified xsi:type="dcterms:W3CDTF">2016-02-06T16:28:50Z</dcterms:modified>
</cp:coreProperties>
</file>