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5" autoAdjust="0"/>
    <p:restoredTop sz="94660"/>
  </p:normalViewPr>
  <p:slideViewPr>
    <p:cSldViewPr snapToGrid="0">
      <p:cViewPr varScale="1">
        <p:scale>
          <a:sx n="85" d="100"/>
          <a:sy n="85" d="100"/>
        </p:scale>
        <p:origin x="9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E0B1E-AEE6-48D4-A256-2A3646D901FC}" type="datetimeFigureOut">
              <a:rPr lang="ru-RU" smtClean="0"/>
              <a:t>06.02.2016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C95E7-4FE0-4B8C-B91C-66126DDE6D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78703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E0B1E-AEE6-48D4-A256-2A3646D901FC}" type="datetimeFigureOut">
              <a:rPr lang="ru-RU" smtClean="0"/>
              <a:t>06.02.2016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C95E7-4FE0-4B8C-B91C-66126DDE6D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42611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E0B1E-AEE6-48D4-A256-2A3646D901FC}" type="datetimeFigureOut">
              <a:rPr lang="ru-RU" smtClean="0"/>
              <a:t>06.02.2016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C95E7-4FE0-4B8C-B91C-66126DDE6D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82834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E0B1E-AEE6-48D4-A256-2A3646D901FC}" type="datetimeFigureOut">
              <a:rPr lang="ru-RU" smtClean="0"/>
              <a:t>06.02.2016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C95E7-4FE0-4B8C-B91C-66126DDE6D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40327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E0B1E-AEE6-48D4-A256-2A3646D901FC}" type="datetimeFigureOut">
              <a:rPr lang="ru-RU" smtClean="0"/>
              <a:t>06.02.2016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C95E7-4FE0-4B8C-B91C-66126DDE6D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35581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E0B1E-AEE6-48D4-A256-2A3646D901FC}" type="datetimeFigureOut">
              <a:rPr lang="ru-RU" smtClean="0"/>
              <a:t>06.02.2016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C95E7-4FE0-4B8C-B91C-66126DDE6D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88816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E0B1E-AEE6-48D4-A256-2A3646D901FC}" type="datetimeFigureOut">
              <a:rPr lang="ru-RU" smtClean="0"/>
              <a:t>06.02.2016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C95E7-4FE0-4B8C-B91C-66126DDE6D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30063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E0B1E-AEE6-48D4-A256-2A3646D901FC}" type="datetimeFigureOut">
              <a:rPr lang="ru-RU" smtClean="0"/>
              <a:t>06.02.2016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C95E7-4FE0-4B8C-B91C-66126DDE6D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67763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E0B1E-AEE6-48D4-A256-2A3646D901FC}" type="datetimeFigureOut">
              <a:rPr lang="ru-RU" smtClean="0"/>
              <a:t>06.02.2016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C95E7-4FE0-4B8C-B91C-66126DDE6D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77208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E0B1E-AEE6-48D4-A256-2A3646D901FC}" type="datetimeFigureOut">
              <a:rPr lang="ru-RU" smtClean="0"/>
              <a:t>06.02.2016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C95E7-4FE0-4B8C-B91C-66126DDE6D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63393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E0B1E-AEE6-48D4-A256-2A3646D901FC}" type="datetimeFigureOut">
              <a:rPr lang="ru-RU" smtClean="0"/>
              <a:t>06.02.2016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C95E7-4FE0-4B8C-B91C-66126DDE6D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61315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3E0B1E-AEE6-48D4-A256-2A3646D901FC}" type="datetimeFigureOut">
              <a:rPr lang="ru-RU" smtClean="0"/>
              <a:t>06.02.2016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BC95E7-4FE0-4B8C-B91C-66126DDE6D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32348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g"/><Relationship Id="rId4" Type="http://schemas.openxmlformats.org/officeDocument/2006/relationships/image" Target="../media/image5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z-Latn-AZ" dirty="0" smtClean="0"/>
              <a:t>İ</a:t>
            </a:r>
            <a:r>
              <a:rPr lang="en-US" dirty="0" smtClean="0"/>
              <a:t>NG</a:t>
            </a:r>
            <a:r>
              <a:rPr lang="az-Latn-AZ" dirty="0" smtClean="0"/>
              <a:t>İLİS dilinin qrammatikasına dair sorğu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z-Latn-AZ" dirty="0" smtClean="0"/>
              <a:t>Metodik  vəsait</a:t>
            </a: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100" y="376053"/>
            <a:ext cx="1462567" cy="2502614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282434">
            <a:off x="8037508" y="3671030"/>
            <a:ext cx="1888888" cy="32320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5902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z-Latn-AZ" dirty="0" smtClean="0"/>
              <a:t>Məmmədova Aysel </a:t>
            </a:r>
            <a:r>
              <a:rPr lang="en-US" dirty="0" smtClean="0"/>
              <a:t>FROM</a:t>
            </a:r>
            <a:r>
              <a:rPr lang="az-Latn-AZ" dirty="0" smtClean="0"/>
              <a:t>»A» TO «Z»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9178" y="1994959"/>
            <a:ext cx="10515600" cy="4351338"/>
          </a:xfrm>
        </p:spPr>
        <p:txBody>
          <a:bodyPr/>
          <a:lstStyle/>
          <a:p>
            <a:r>
              <a:rPr lang="az-Latn-AZ" dirty="0" smtClean="0"/>
              <a:t>Metodik vəsait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194" y="2528711"/>
            <a:ext cx="2431142" cy="4159955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9655" y="2696438"/>
            <a:ext cx="2897076" cy="3649859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0582" y="2359028"/>
            <a:ext cx="2330222" cy="3987269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03990" y="2423016"/>
            <a:ext cx="2589653" cy="38365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394346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20</Words>
  <Application>Microsoft Office PowerPoint</Application>
  <PresentationFormat>Широкоэкранный</PresentationFormat>
  <Paragraphs>4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Тема Office</vt:lpstr>
      <vt:lpstr>İNGİLİS dilinin qrammatikasına dair sorğu</vt:lpstr>
      <vt:lpstr>Məmmədova Aysel FROM»A» TO «Z»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İNGİLİS dilinin qrammatikasına dair sorğu</dc:title>
  <dc:creator>Lyuba</dc:creator>
  <cp:lastModifiedBy>Lyuba</cp:lastModifiedBy>
  <cp:revision>5</cp:revision>
  <dcterms:created xsi:type="dcterms:W3CDTF">2016-02-05T21:12:48Z</dcterms:created>
  <dcterms:modified xsi:type="dcterms:W3CDTF">2016-02-05T21:52:40Z</dcterms:modified>
</cp:coreProperties>
</file>