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87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26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2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3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55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88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0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77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72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33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13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0B1E-AEE6-48D4-A256-2A3646D901FC}" type="datetimeFigureOut">
              <a:rPr lang="ru-RU" smtClean="0"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95E7-4FE0-4B8C-B91C-66126DDE6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23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İ</a:t>
            </a:r>
            <a:r>
              <a:rPr lang="en-US" dirty="0" smtClean="0"/>
              <a:t>NG</a:t>
            </a:r>
            <a:r>
              <a:rPr lang="az-Latn-AZ" dirty="0" smtClean="0"/>
              <a:t>İLİS dilinin qrammatikasına dair sorğu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/>
              <a:t>Metodik  vəsait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00" y="376053"/>
            <a:ext cx="1462567" cy="25026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2434">
            <a:off x="8037508" y="3671030"/>
            <a:ext cx="1888888" cy="323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02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İNGİLİS dilinin qrammatikasına dair sorğu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İNGİLİS dilinin qrammatikasına dair sorğu</dc:title>
  <dc:creator>Lyuba</dc:creator>
  <cp:lastModifiedBy>Lyuba</cp:lastModifiedBy>
  <cp:revision>2</cp:revision>
  <dcterms:created xsi:type="dcterms:W3CDTF">2016-02-05T21:12:48Z</dcterms:created>
  <dcterms:modified xsi:type="dcterms:W3CDTF">2016-02-05T21:17:49Z</dcterms:modified>
</cp:coreProperties>
</file>