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6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3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9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7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9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5052-8BD1-42FD-A00A-04DD3F727116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2D0E-97D9-494D-9C94-A8AEF4541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9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104456" cy="333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316" y="260648"/>
            <a:ext cx="7797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z-Latn-A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 Mart-Azərbaycan tarixi</a:t>
            </a:r>
          </a:p>
          <a:p>
            <a:pPr algn="ctr"/>
            <a:r>
              <a:rPr lang="az-Latn-A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izə nə deyir?</a:t>
            </a:r>
            <a:r>
              <a:rPr lang="az-Latn-A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9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11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Tarixin keçmişini daha dərindən</a:t>
            </a:r>
          </a:p>
          <a:p>
            <a:pPr algn="ctr"/>
            <a:r>
              <a:rPr lang="az-Latn-A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</a:t>
            </a:r>
            <a:r>
              <a:rPr lang="az-Latn-A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yrənək və heç vaxt unutmayaq!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" y="-10520"/>
            <a:ext cx="6336704" cy="32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13" y="2180740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31" y="0"/>
            <a:ext cx="2286000" cy="1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" y="168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" y="50101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73" y="501015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9229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0" y="2180740"/>
            <a:ext cx="2466975" cy="21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" y="2180740"/>
            <a:ext cx="2743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957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79" y="0"/>
            <a:ext cx="91492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Gəlin bu gün şəhid olan insanların xatirəsini bir dəqiqəlik sükutla yad edək...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43" y="3356992"/>
            <a:ext cx="8676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Şəkillərə baxdınız hansı hisləri </a:t>
            </a:r>
          </a:p>
          <a:p>
            <a:pPr algn="ctr"/>
            <a:r>
              <a:rPr lang="az-Latn-A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keçirirsiniz?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0168"/>
            <a:ext cx="5760640" cy="367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425843"/>
            <a:ext cx="77106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z-Latn-A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Sizcə  bu hadisələr baş verməyə bilərdimi?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6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4" y="188640"/>
            <a:ext cx="944117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1918 cil ilin mart, aprel aylarında dinc əhalinin</a:t>
            </a:r>
          </a:p>
          <a:p>
            <a:pPr algn="ctr"/>
            <a:r>
              <a:rPr lang="az-Latn-A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az-Latn-A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oyqırımı  hadisələri baş verib.</a:t>
            </a:r>
            <a:r>
              <a:rPr lang="az-Latn-AZ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Təşkilatçı erməni </a:t>
            </a:r>
          </a:p>
          <a:p>
            <a:pPr algn="ctr"/>
            <a:r>
              <a:rPr lang="az-Latn-A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az-Latn-A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illətçilərinin  Daşnaküstün partiyası  və onun terrorçu  birləşmələri  silahlı üsyan hazırladılar.</a:t>
            </a:r>
          </a:p>
          <a:p>
            <a:pPr algn="ctr"/>
            <a:r>
              <a:rPr lang="az-Latn-AZ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Erməni başkəsəni 1918 il aprelin 18 –də Leninə </a:t>
            </a:r>
          </a:p>
          <a:p>
            <a:pPr algn="ctr"/>
            <a:r>
              <a:rPr lang="az-Latn-A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Yazdığı məktubda bunu açıq sübut etmişdir.</a:t>
            </a:r>
          </a:p>
          <a:p>
            <a:pPr algn="ctr"/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24313"/>
            <a:ext cx="4824536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34944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Hörmətli yoldaş Şaumyan:</a:t>
            </a:r>
          </a:p>
          <a:p>
            <a:pPr algn="ctr"/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Məktubunuz üçün təşəkkür edirəm.Sizin düşünülmüş  siyasətiniz   bizə çox xoşdur  və yaranmış  vəziyyətdə sizysətinizin daha dərin və </a:t>
            </a:r>
          </a:p>
          <a:p>
            <a:pPr algn="ctr"/>
            <a:r>
              <a:rPr lang="az-Latn-A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htiyyatlı diplomatiya ilə birgə tətbiq edilməsini</a:t>
            </a:r>
          </a:p>
          <a:p>
            <a:pPr algn="ctr"/>
            <a:r>
              <a:rPr lang="az-Latn-A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əqsədə   uyğun  sayır və  nəticədə qələbə </a:t>
            </a:r>
          </a:p>
          <a:p>
            <a:pPr algn="ctr"/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çalacağımıza  əminik.Çətinliklər gözlənilməzdir.</a:t>
            </a:r>
          </a:p>
          <a:p>
            <a:pPr algn="ctr"/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Biz imperialistlər  arasında narazılıqlar və</a:t>
            </a:r>
          </a:p>
          <a:p>
            <a:pPr algn="ctr"/>
            <a:r>
              <a:rPr lang="az-Latn-A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ünaqişələr nəticəsində irəli getmişik.Bu konfiliktləri işlətməyi öyrənin.Hal-hazırda diplomatiya öyrətmək vacibdir. Bütün dostlara xoş arzular və salamlar.</a:t>
            </a:r>
          </a:p>
          <a:p>
            <a:pPr algn="ctr"/>
            <a:r>
              <a:rPr lang="az-Latn-A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V.Ulyanov.Lenin.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" y="479715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" y="3847207"/>
            <a:ext cx="2495550" cy="29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0"/>
            <a:ext cx="7092280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z-Latn-A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26 mart-1998-cil ildə</a:t>
            </a:r>
          </a:p>
          <a:p>
            <a:pPr algn="ctr"/>
            <a:r>
              <a:rPr lang="az-Latn-A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Heydər Əliyevin fərmanı ilə</a:t>
            </a:r>
          </a:p>
          <a:p>
            <a:pPr algn="ctr"/>
            <a:r>
              <a:rPr lang="az-Latn-A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bu soyqırıma siyası</a:t>
            </a:r>
          </a:p>
          <a:p>
            <a:pPr algn="ctr"/>
            <a:r>
              <a:rPr lang="az-Latn-A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</a:t>
            </a:r>
            <a:r>
              <a:rPr lang="az-Latn-A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iymət verildi.Beynəlxalq ictimayət</a:t>
            </a:r>
          </a:p>
          <a:p>
            <a:pPr algn="ctr"/>
            <a:r>
              <a:rPr lang="az-Latn-A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az-Latn-A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 antihumanist cinayətə cəlb olundu.</a:t>
            </a:r>
          </a:p>
          <a:p>
            <a:pPr algn="ctr"/>
            <a:r>
              <a:rPr lang="az-Latn-A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 fərmanla 31 mart Azərbaycanlıların soyqırımı günü elan edidi.</a:t>
            </a:r>
            <a:endParaRPr lang="az-Latn-AZ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2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10116"/>
            <a:ext cx="343442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348880"/>
            <a:ext cx="698896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 üçrəngli bayrağım</a:t>
            </a:r>
          </a:p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Təsəllidir,dayaqdır.</a:t>
            </a:r>
          </a:p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Yolumuzun üstündə</a:t>
            </a:r>
          </a:p>
          <a:p>
            <a:pPr algn="ctr"/>
            <a:r>
              <a:rPr lang="az-Latn-A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İşıq saçan mayakdır.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0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484"/>
            <a:ext cx="701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Vətənimiz-AZƏRBAYCAN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34814"/>
            <a:ext cx="7747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Milliyyətimiz –azərbaycanlı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954" y="4689810"/>
            <a:ext cx="6699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Dilimiz-Azərbaycan dili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026" y="5613140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Dinimiz-İSLAM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14</cp:revision>
  <dcterms:created xsi:type="dcterms:W3CDTF">2015-03-30T09:41:11Z</dcterms:created>
  <dcterms:modified xsi:type="dcterms:W3CDTF">2015-03-30T11:13:53Z</dcterms:modified>
</cp:coreProperties>
</file>