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8" r:id="rId2"/>
    <p:sldId id="329" r:id="rId3"/>
    <p:sldId id="310" r:id="rId4"/>
    <p:sldId id="308" r:id="rId5"/>
    <p:sldId id="307" r:id="rId6"/>
    <p:sldId id="309" r:id="rId7"/>
    <p:sldId id="311" r:id="rId8"/>
    <p:sldId id="312" r:id="rId9"/>
    <p:sldId id="313" r:id="rId10"/>
    <p:sldId id="316" r:id="rId11"/>
    <p:sldId id="317" r:id="rId12"/>
    <p:sldId id="319" r:id="rId13"/>
    <p:sldId id="320" r:id="rId14"/>
    <p:sldId id="324" r:id="rId15"/>
    <p:sldId id="281" r:id="rId16"/>
    <p:sldId id="282" r:id="rId17"/>
    <p:sldId id="284" r:id="rId18"/>
    <p:sldId id="305" r:id="rId19"/>
    <p:sldId id="323" r:id="rId20"/>
    <p:sldId id="321" r:id="rId21"/>
    <p:sldId id="32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1" autoAdjust="0"/>
    <p:restoredTop sz="94660"/>
  </p:normalViewPr>
  <p:slideViewPr>
    <p:cSldViewPr>
      <p:cViewPr varScale="1">
        <p:scale>
          <a:sx n="55" d="100"/>
          <a:sy n="55" d="100"/>
        </p:scale>
        <p:origin x="-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DDFE9-2F8E-4A2D-9749-80ECAC366EF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3C9676-6DFB-40D3-BC06-815AC9F3B09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системный блок</a:t>
          </a:r>
          <a:endParaRPr lang="ru-RU" sz="2400" dirty="0"/>
        </a:p>
      </dgm:t>
    </dgm:pt>
    <dgm:pt modelId="{18B2F162-0E4C-4DEE-BECE-B76AD919DB30}" type="parTrans" cxnId="{451AC734-C507-4558-91C1-631C2A6A15AE}">
      <dgm:prSet/>
      <dgm:spPr/>
      <dgm:t>
        <a:bodyPr/>
        <a:lstStyle/>
        <a:p>
          <a:endParaRPr lang="ru-RU"/>
        </a:p>
      </dgm:t>
    </dgm:pt>
    <dgm:pt modelId="{2C8B85DB-BD69-4C37-9C9B-5F2D2F347A68}" type="sibTrans" cxnId="{451AC734-C507-4558-91C1-631C2A6A15AE}">
      <dgm:prSet/>
      <dgm:spPr/>
      <dgm:t>
        <a:bodyPr/>
        <a:lstStyle/>
        <a:p>
          <a:endParaRPr lang="ru-RU"/>
        </a:p>
      </dgm:t>
    </dgm:pt>
    <dgm:pt modelId="{4F413088-816F-425E-95BA-F971F0A27546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монитор</a:t>
          </a:r>
        </a:p>
      </dgm:t>
    </dgm:pt>
    <dgm:pt modelId="{51FC8BC2-EE99-4165-9384-3BDD20C306D4}" type="parTrans" cxnId="{77D90B42-605C-4BCE-9821-E679B17A4E44}">
      <dgm:prSet/>
      <dgm:spPr/>
      <dgm:t>
        <a:bodyPr/>
        <a:lstStyle/>
        <a:p>
          <a:endParaRPr lang="ru-RU"/>
        </a:p>
      </dgm:t>
    </dgm:pt>
    <dgm:pt modelId="{B1FA6745-0AB3-41EA-9A4F-195FCEF2F3F6}" type="sibTrans" cxnId="{77D90B42-605C-4BCE-9821-E679B17A4E44}">
      <dgm:prSet/>
      <dgm:spPr/>
      <dgm:t>
        <a:bodyPr/>
        <a:lstStyle/>
        <a:p>
          <a:endParaRPr lang="ru-RU"/>
        </a:p>
      </dgm:t>
    </dgm:pt>
    <dgm:pt modelId="{A69DE7C9-F341-4FB5-A873-AB9B789F4B1F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клавиатура</a:t>
          </a:r>
        </a:p>
      </dgm:t>
    </dgm:pt>
    <dgm:pt modelId="{B1E428E2-A673-4ABC-A80C-3F91ADA66C2F}" type="parTrans" cxnId="{C80D442D-E0C9-4C56-BC43-C2C39C0B6BA9}">
      <dgm:prSet/>
      <dgm:spPr/>
      <dgm:t>
        <a:bodyPr/>
        <a:lstStyle/>
        <a:p>
          <a:endParaRPr lang="ru-RU"/>
        </a:p>
      </dgm:t>
    </dgm:pt>
    <dgm:pt modelId="{8A062318-4297-4938-A9E3-688DD5690E6D}" type="sibTrans" cxnId="{C80D442D-E0C9-4C56-BC43-C2C39C0B6BA9}">
      <dgm:prSet/>
      <dgm:spPr/>
      <dgm:t>
        <a:bodyPr/>
        <a:lstStyle/>
        <a:p>
          <a:endParaRPr lang="ru-RU"/>
        </a:p>
      </dgm:t>
    </dgm:pt>
    <dgm:pt modelId="{D2507F09-A766-4650-BF9E-3E73FF0D58BB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мышь</a:t>
          </a:r>
        </a:p>
      </dgm:t>
    </dgm:pt>
    <dgm:pt modelId="{57C3136D-C2BA-492E-8E6D-1E4D05819D84}" type="parTrans" cxnId="{BE06B34B-6600-4723-A181-246E76243021}">
      <dgm:prSet/>
      <dgm:spPr/>
      <dgm:t>
        <a:bodyPr/>
        <a:lstStyle/>
        <a:p>
          <a:endParaRPr lang="ru-RU"/>
        </a:p>
      </dgm:t>
    </dgm:pt>
    <dgm:pt modelId="{20B92CB0-9102-41A9-91CD-5DC86822F306}" type="sibTrans" cxnId="{BE06B34B-6600-4723-A181-246E76243021}">
      <dgm:prSet/>
      <dgm:spPr/>
      <dgm:t>
        <a:bodyPr/>
        <a:lstStyle/>
        <a:p>
          <a:endParaRPr lang="ru-RU"/>
        </a:p>
      </dgm:t>
    </dgm:pt>
    <dgm:pt modelId="{5A5A615E-3CD8-484E-B235-1D975EB4F8D8}" type="pres">
      <dgm:prSet presAssocID="{C2EDDFE9-2F8E-4A2D-9749-80ECAC366EF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9472803-8143-4DCD-96DC-4C818273BF00}" type="pres">
      <dgm:prSet presAssocID="{C2EDDFE9-2F8E-4A2D-9749-80ECAC366EF8}" presName="pyramid" presStyleLbl="node1" presStyleIdx="0" presStyleCnt="1"/>
      <dgm:spPr/>
    </dgm:pt>
    <dgm:pt modelId="{160A478C-D2E2-4A1A-BFF4-C3B9C20372F8}" type="pres">
      <dgm:prSet presAssocID="{C2EDDFE9-2F8E-4A2D-9749-80ECAC366EF8}" presName="theList" presStyleCnt="0"/>
      <dgm:spPr/>
    </dgm:pt>
    <dgm:pt modelId="{882446E9-1875-4F66-B270-C60190C32155}" type="pres">
      <dgm:prSet presAssocID="{943C9676-6DFB-40D3-BC06-815AC9F3B094}" presName="aNode" presStyleLbl="fgAcc1" presStyleIdx="0" presStyleCnt="4" custScaleX="182745" custLinFactY="334667" custLinFactNeighborX="-46293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CC0DE-ED51-4D26-9199-F6F448382410}" type="pres">
      <dgm:prSet presAssocID="{943C9676-6DFB-40D3-BC06-815AC9F3B094}" presName="aSpace" presStyleCnt="0"/>
      <dgm:spPr/>
    </dgm:pt>
    <dgm:pt modelId="{3ACC460E-D78D-420D-A176-1B176C3819A0}" type="pres">
      <dgm:prSet presAssocID="{4F413088-816F-425E-95BA-F971F0A27546}" presName="aNode" presStyleLbl="fgAcc1" presStyleIdx="1" presStyleCnt="4" custLinFactY="7603" custLinFactNeighborX="-4619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FAF00A-304E-4697-AAA4-624BA1D3B33C}" type="pres">
      <dgm:prSet presAssocID="{4F413088-816F-425E-95BA-F971F0A27546}" presName="aSpace" presStyleCnt="0"/>
      <dgm:spPr/>
    </dgm:pt>
    <dgm:pt modelId="{9494E391-67AD-43B0-A4AF-9BE7AEDCF459}" type="pres">
      <dgm:prSet presAssocID="{A69DE7C9-F341-4FB5-A873-AB9B789F4B1F}" presName="aNode" presStyleLbl="fgAcc1" presStyleIdx="2" presStyleCnt="4" custScaleX="166321" custLinFactY="16755" custLinFactNeighborX="-4619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5C1D3-F65C-41ED-BBF4-354049A3C9AF}" type="pres">
      <dgm:prSet presAssocID="{A69DE7C9-F341-4FB5-A873-AB9B789F4B1F}" presName="aSpace" presStyleCnt="0"/>
      <dgm:spPr/>
    </dgm:pt>
    <dgm:pt modelId="{D2F172E1-F5DE-43CA-B313-73B88A7F7E3B}" type="pres">
      <dgm:prSet presAssocID="{D2507F09-A766-4650-BF9E-3E73FF0D58BB}" presName="aNode" presStyleLbl="fgAcc1" presStyleIdx="3" presStyleCnt="4" custScaleX="66321" custScaleY="95398" custLinFactY="-289048" custLinFactNeighborX="-50244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75006-E83D-48C7-A432-EE01E8D9DD43}" type="pres">
      <dgm:prSet presAssocID="{D2507F09-A766-4650-BF9E-3E73FF0D58BB}" presName="aSpace" presStyleCnt="0"/>
      <dgm:spPr/>
    </dgm:pt>
  </dgm:ptLst>
  <dgm:cxnLst>
    <dgm:cxn modelId="{3FB91349-575E-4D0F-8403-AB751ACC04A1}" type="presOf" srcId="{4F413088-816F-425E-95BA-F971F0A27546}" destId="{3ACC460E-D78D-420D-A176-1B176C3819A0}" srcOrd="0" destOrd="0" presId="urn:microsoft.com/office/officeart/2005/8/layout/pyramid2"/>
    <dgm:cxn modelId="{BE06B34B-6600-4723-A181-246E76243021}" srcId="{C2EDDFE9-2F8E-4A2D-9749-80ECAC366EF8}" destId="{D2507F09-A766-4650-BF9E-3E73FF0D58BB}" srcOrd="3" destOrd="0" parTransId="{57C3136D-C2BA-492E-8E6D-1E4D05819D84}" sibTransId="{20B92CB0-9102-41A9-91CD-5DC86822F306}"/>
    <dgm:cxn modelId="{55917424-54E2-43B3-8738-FE18A7DD8CA3}" type="presOf" srcId="{A69DE7C9-F341-4FB5-A873-AB9B789F4B1F}" destId="{9494E391-67AD-43B0-A4AF-9BE7AEDCF459}" srcOrd="0" destOrd="0" presId="urn:microsoft.com/office/officeart/2005/8/layout/pyramid2"/>
    <dgm:cxn modelId="{451AC734-C507-4558-91C1-631C2A6A15AE}" srcId="{C2EDDFE9-2F8E-4A2D-9749-80ECAC366EF8}" destId="{943C9676-6DFB-40D3-BC06-815AC9F3B094}" srcOrd="0" destOrd="0" parTransId="{18B2F162-0E4C-4DEE-BECE-B76AD919DB30}" sibTransId="{2C8B85DB-BD69-4C37-9C9B-5F2D2F347A68}"/>
    <dgm:cxn modelId="{F9CB4B01-2BEE-41B1-AB72-FEFC46973AC8}" type="presOf" srcId="{C2EDDFE9-2F8E-4A2D-9749-80ECAC366EF8}" destId="{5A5A615E-3CD8-484E-B235-1D975EB4F8D8}" srcOrd="0" destOrd="0" presId="urn:microsoft.com/office/officeart/2005/8/layout/pyramid2"/>
    <dgm:cxn modelId="{C80D442D-E0C9-4C56-BC43-C2C39C0B6BA9}" srcId="{C2EDDFE9-2F8E-4A2D-9749-80ECAC366EF8}" destId="{A69DE7C9-F341-4FB5-A873-AB9B789F4B1F}" srcOrd="2" destOrd="0" parTransId="{B1E428E2-A673-4ABC-A80C-3F91ADA66C2F}" sibTransId="{8A062318-4297-4938-A9E3-688DD5690E6D}"/>
    <dgm:cxn modelId="{FCFA4461-FFF4-4152-94FD-6B9E55A0C9FE}" type="presOf" srcId="{D2507F09-A766-4650-BF9E-3E73FF0D58BB}" destId="{D2F172E1-F5DE-43CA-B313-73B88A7F7E3B}" srcOrd="0" destOrd="0" presId="urn:microsoft.com/office/officeart/2005/8/layout/pyramid2"/>
    <dgm:cxn modelId="{B1502361-D5F0-4DA8-9383-3D0995D76B5D}" type="presOf" srcId="{943C9676-6DFB-40D3-BC06-815AC9F3B094}" destId="{882446E9-1875-4F66-B270-C60190C32155}" srcOrd="0" destOrd="0" presId="urn:microsoft.com/office/officeart/2005/8/layout/pyramid2"/>
    <dgm:cxn modelId="{77D90B42-605C-4BCE-9821-E679B17A4E44}" srcId="{C2EDDFE9-2F8E-4A2D-9749-80ECAC366EF8}" destId="{4F413088-816F-425E-95BA-F971F0A27546}" srcOrd="1" destOrd="0" parTransId="{51FC8BC2-EE99-4165-9384-3BDD20C306D4}" sibTransId="{B1FA6745-0AB3-41EA-9A4F-195FCEF2F3F6}"/>
    <dgm:cxn modelId="{3CB1768C-25BE-4C14-A549-92901753920B}" type="presParOf" srcId="{5A5A615E-3CD8-484E-B235-1D975EB4F8D8}" destId="{C9472803-8143-4DCD-96DC-4C818273BF00}" srcOrd="0" destOrd="0" presId="urn:microsoft.com/office/officeart/2005/8/layout/pyramid2"/>
    <dgm:cxn modelId="{F0D2BCF3-623F-43B7-84AD-4F379E0C9159}" type="presParOf" srcId="{5A5A615E-3CD8-484E-B235-1D975EB4F8D8}" destId="{160A478C-D2E2-4A1A-BFF4-C3B9C20372F8}" srcOrd="1" destOrd="0" presId="urn:microsoft.com/office/officeart/2005/8/layout/pyramid2"/>
    <dgm:cxn modelId="{4F0F30F1-9612-480B-A768-78F403FB5A9E}" type="presParOf" srcId="{160A478C-D2E2-4A1A-BFF4-C3B9C20372F8}" destId="{882446E9-1875-4F66-B270-C60190C32155}" srcOrd="0" destOrd="0" presId="urn:microsoft.com/office/officeart/2005/8/layout/pyramid2"/>
    <dgm:cxn modelId="{718CFE5C-79E9-44B0-91E9-C3B83536FCC3}" type="presParOf" srcId="{160A478C-D2E2-4A1A-BFF4-C3B9C20372F8}" destId="{71CCC0DE-ED51-4D26-9199-F6F448382410}" srcOrd="1" destOrd="0" presId="urn:microsoft.com/office/officeart/2005/8/layout/pyramid2"/>
    <dgm:cxn modelId="{485D7602-ED23-4FBE-BFA7-9F80039687AD}" type="presParOf" srcId="{160A478C-D2E2-4A1A-BFF4-C3B9C20372F8}" destId="{3ACC460E-D78D-420D-A176-1B176C3819A0}" srcOrd="2" destOrd="0" presId="urn:microsoft.com/office/officeart/2005/8/layout/pyramid2"/>
    <dgm:cxn modelId="{3C588A05-526B-476C-900C-1E173113A513}" type="presParOf" srcId="{160A478C-D2E2-4A1A-BFF4-C3B9C20372F8}" destId="{D4FAF00A-304E-4697-AAA4-624BA1D3B33C}" srcOrd="3" destOrd="0" presId="urn:microsoft.com/office/officeart/2005/8/layout/pyramid2"/>
    <dgm:cxn modelId="{FD377E49-42AF-4D31-B351-9C4276C4D0DD}" type="presParOf" srcId="{160A478C-D2E2-4A1A-BFF4-C3B9C20372F8}" destId="{9494E391-67AD-43B0-A4AF-9BE7AEDCF459}" srcOrd="4" destOrd="0" presId="urn:microsoft.com/office/officeart/2005/8/layout/pyramid2"/>
    <dgm:cxn modelId="{FD5F0AEB-AC1E-4199-BC4D-20EBD3118F7A}" type="presParOf" srcId="{160A478C-D2E2-4A1A-BFF4-C3B9C20372F8}" destId="{5965C1D3-F65C-41ED-BBF4-354049A3C9AF}" srcOrd="5" destOrd="0" presId="urn:microsoft.com/office/officeart/2005/8/layout/pyramid2"/>
    <dgm:cxn modelId="{64E6B536-F8BA-47AC-9A94-D628C626C597}" type="presParOf" srcId="{160A478C-D2E2-4A1A-BFF4-C3B9C20372F8}" destId="{D2F172E1-F5DE-43CA-B313-73B88A7F7E3B}" srcOrd="6" destOrd="0" presId="urn:microsoft.com/office/officeart/2005/8/layout/pyramid2"/>
    <dgm:cxn modelId="{45BA92AB-D2B4-432C-A1D6-6CAE1EFDA1AF}" type="presParOf" srcId="{160A478C-D2E2-4A1A-BFF4-C3B9C20372F8}" destId="{4F375006-E83D-48C7-A432-EE01E8D9DD43}" srcOrd="7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DDFE9-2F8E-4A2D-9749-80ECAC366EF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07F09-A766-4650-BF9E-3E73FF0D58BB}">
      <dgm:prSet phldrT="[Текст]" custT="1"/>
      <dgm:spPr/>
      <dgm:t>
        <a:bodyPr/>
        <a:lstStyle/>
        <a:p>
          <a:r>
            <a:rPr lang="ru-RU" sz="9600" b="1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9600" dirty="0"/>
        </a:p>
      </dgm:t>
    </dgm:pt>
    <dgm:pt modelId="{20B92CB0-9102-41A9-91CD-5DC86822F306}" type="sibTrans" cxnId="{BE06B34B-6600-4723-A181-246E76243021}">
      <dgm:prSet/>
      <dgm:spPr/>
      <dgm:t>
        <a:bodyPr/>
        <a:lstStyle/>
        <a:p>
          <a:endParaRPr lang="ru-RU"/>
        </a:p>
      </dgm:t>
    </dgm:pt>
    <dgm:pt modelId="{57C3136D-C2BA-492E-8E6D-1E4D05819D84}" type="parTrans" cxnId="{BE06B34B-6600-4723-A181-246E76243021}">
      <dgm:prSet/>
      <dgm:spPr/>
      <dgm:t>
        <a:bodyPr/>
        <a:lstStyle/>
        <a:p>
          <a:endParaRPr lang="ru-RU"/>
        </a:p>
      </dgm:t>
    </dgm:pt>
    <dgm:pt modelId="{5A5A615E-3CD8-484E-B235-1D975EB4F8D8}" type="pres">
      <dgm:prSet presAssocID="{C2EDDFE9-2F8E-4A2D-9749-80ECAC366EF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9472803-8143-4DCD-96DC-4C818273BF00}" type="pres">
      <dgm:prSet presAssocID="{C2EDDFE9-2F8E-4A2D-9749-80ECAC366EF8}" presName="pyramid" presStyleLbl="node1" presStyleIdx="0" presStyleCnt="1"/>
      <dgm:spPr/>
    </dgm:pt>
    <dgm:pt modelId="{160A478C-D2E2-4A1A-BFF4-C3B9C20372F8}" type="pres">
      <dgm:prSet presAssocID="{C2EDDFE9-2F8E-4A2D-9749-80ECAC366EF8}" presName="theList" presStyleCnt="0"/>
      <dgm:spPr/>
    </dgm:pt>
    <dgm:pt modelId="{D2F172E1-F5DE-43CA-B313-73B88A7F7E3B}" type="pres">
      <dgm:prSet presAssocID="{D2507F09-A766-4650-BF9E-3E73FF0D58BB}" presName="aNode" presStyleLbl="fgAcc1" presStyleIdx="0" presStyleCnt="1" custLinFactY="6476" custLinFactNeighborX="-4598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75006-E83D-48C7-A432-EE01E8D9DD43}" type="pres">
      <dgm:prSet presAssocID="{D2507F09-A766-4650-BF9E-3E73FF0D58BB}" presName="aSpace" presStyleCnt="0"/>
      <dgm:spPr/>
    </dgm:pt>
  </dgm:ptLst>
  <dgm:cxnLst>
    <dgm:cxn modelId="{62FCEDC8-F1D5-45FD-9768-659323923E16}" type="presOf" srcId="{D2507F09-A766-4650-BF9E-3E73FF0D58BB}" destId="{D2F172E1-F5DE-43CA-B313-73B88A7F7E3B}" srcOrd="0" destOrd="0" presId="urn:microsoft.com/office/officeart/2005/8/layout/pyramid2"/>
    <dgm:cxn modelId="{7EB363A6-2F6F-48C1-8C7E-0E7A6470BA4B}" type="presOf" srcId="{C2EDDFE9-2F8E-4A2D-9749-80ECAC366EF8}" destId="{5A5A615E-3CD8-484E-B235-1D975EB4F8D8}" srcOrd="0" destOrd="0" presId="urn:microsoft.com/office/officeart/2005/8/layout/pyramid2"/>
    <dgm:cxn modelId="{BE06B34B-6600-4723-A181-246E76243021}" srcId="{C2EDDFE9-2F8E-4A2D-9749-80ECAC366EF8}" destId="{D2507F09-A766-4650-BF9E-3E73FF0D58BB}" srcOrd="0" destOrd="0" parTransId="{57C3136D-C2BA-492E-8E6D-1E4D05819D84}" sibTransId="{20B92CB0-9102-41A9-91CD-5DC86822F306}"/>
    <dgm:cxn modelId="{D4D61AAB-28C3-4AD5-94B1-71A103024894}" type="presParOf" srcId="{5A5A615E-3CD8-484E-B235-1D975EB4F8D8}" destId="{C9472803-8143-4DCD-96DC-4C818273BF00}" srcOrd="0" destOrd="0" presId="urn:microsoft.com/office/officeart/2005/8/layout/pyramid2"/>
    <dgm:cxn modelId="{DBBF0149-F983-4AAF-86BE-A3509D6CE63A}" type="presParOf" srcId="{5A5A615E-3CD8-484E-B235-1D975EB4F8D8}" destId="{160A478C-D2E2-4A1A-BFF4-C3B9C20372F8}" srcOrd="1" destOrd="0" presId="urn:microsoft.com/office/officeart/2005/8/layout/pyramid2"/>
    <dgm:cxn modelId="{C8D8529A-033C-4B61-8F7E-293EE4E02039}" type="presParOf" srcId="{160A478C-D2E2-4A1A-BFF4-C3B9C20372F8}" destId="{D2F172E1-F5DE-43CA-B313-73B88A7F7E3B}" srcOrd="0" destOrd="0" presId="urn:microsoft.com/office/officeart/2005/8/layout/pyramid2"/>
    <dgm:cxn modelId="{B262FB80-5207-4884-9962-CF117F21E083}" type="presParOf" srcId="{160A478C-D2E2-4A1A-BFF4-C3B9C20372F8}" destId="{4F375006-E83D-48C7-A432-EE01E8D9DD43}" srcOrd="1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CBF7-8BFB-4296-B341-43CCDEEFF469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EEA2-25EC-4BBC-B940-0760350F9C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665F3-7BDD-4523-898C-4BAFC00A1388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A0135-14D6-42C1-8DDF-30925100AB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B5464-C801-416B-8C1C-3653FF753D75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13F3-60FA-42DB-8394-A6DA0AE35D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C0B27-A63C-42D8-8267-6CCA8EEF1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1AF6-35B7-4743-A969-0ED027B8257F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ECEE-4BA2-49C1-A09E-124458CFC1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FD85-370E-4CCE-B384-0C1D47FEA20C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D842-AD78-420E-ACC7-185A89B991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38E2E-C24E-4673-AA08-8815E88C96C4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A19E-D379-4180-9677-8B5F44A24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C6EB-F827-430A-A3A4-E6B8EB93E836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8FB1-C48B-4CDC-A4F2-E996924825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0742-398D-4A76-BA81-AD01E1F7E402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422D4-D536-4AC1-9AC4-63271E6AC8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B9C16-646E-42AD-97E5-3006DD79E529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960C-D86C-443A-A21A-21E8850AD7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F0B6-0BFD-41DB-9803-839A443D4EE9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03412-5116-40D3-89D2-17F8A41088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794E7-F74A-4CD9-B3B8-FF780835C155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99149-B726-4A4C-B0F8-BEFEFC1DBA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F57ADE-943D-41BC-899D-1B851A405A81}" type="datetimeFigureOut">
              <a:rPr lang="ru-RU"/>
              <a:pPr>
                <a:defRPr/>
              </a:pPr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11EF96-99B2-459B-AEA8-BB2EEE1AE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 spd="slow" advClick="0" advTm="0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od-kopilka.ru/arch/5-1-12.zip" TargetMode="External"/><Relationship Id="rId3" Type="http://schemas.openxmlformats.org/officeDocument/2006/relationships/hyperlink" Target="http://900igr.net/datas/informatika/Programmy/0022-022-Vidy-operatsionnykh-sistem.jpg" TargetMode="External"/><Relationship Id="rId7" Type="http://schemas.openxmlformats.org/officeDocument/2006/relationships/hyperlink" Target="http://festival.1september.ru/articles/61350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vigator-shop.ru/article/show/dopolnitelnyie-putevyie-utilityi-nuvi-660-chast-2/" TargetMode="External"/><Relationship Id="rId5" Type="http://schemas.openxmlformats.org/officeDocument/2006/relationships/hyperlink" Target="http://download.myshared.ru/kAhRNhA98x3c5Z5-e3iLCg/1382885722/276008.ppt" TargetMode="External"/><Relationship Id="rId4" Type="http://schemas.openxmlformats.org/officeDocument/2006/relationships/hyperlink" Target="http://topgorod.com/images/hi-tech/computers/computers-o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286000" y="500063"/>
            <a:ext cx="4689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Цели: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313" y="1928813"/>
            <a:ext cx="91440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у учащихся целостного восприятия учебного материала.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Приобретение навыков самостоятельной работы.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информационной грамотности учащихся.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творческого потенциала и любознательности. 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200" i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4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14" descr="computers_apple_007254_"/>
          <p:cNvPicPr>
            <a:picLocks noChangeAspect="1" noChangeArrowheads="1"/>
          </p:cNvPicPr>
          <p:nvPr/>
        </p:nvPicPr>
        <p:blipFill>
          <a:blip r:embed="rId3"/>
          <a:srcRect b="66197"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285875" y="1714500"/>
            <a:ext cx="1885950" cy="2438400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Системное </a:t>
            </a:r>
          </a:p>
          <a:p>
            <a:pPr algn="ctr" eaLnBrk="0" hangingPunct="0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программное </a:t>
            </a:r>
          </a:p>
          <a:p>
            <a:pPr algn="ctr" eaLnBrk="0" hangingPunct="0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обеспечение</a:t>
            </a:r>
          </a:p>
        </p:txBody>
      </p:sp>
      <p:sp>
        <p:nvSpPr>
          <p:cNvPr id="10245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772025" y="800100"/>
            <a:ext cx="3729038" cy="533400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Операционные системы</a:t>
            </a:r>
          </a:p>
        </p:txBody>
      </p:sp>
      <p:sp>
        <p:nvSpPr>
          <p:cNvPr id="10246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24425" y="3695700"/>
            <a:ext cx="3505200" cy="609600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 Утилиты</a:t>
            </a:r>
          </a:p>
        </p:txBody>
      </p:sp>
      <p:sp>
        <p:nvSpPr>
          <p:cNvPr id="10247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924425" y="2857500"/>
            <a:ext cx="3200400" cy="457200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Драйверы 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3400425" y="3162300"/>
            <a:ext cx="15240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88833635 h 21600"/>
              <a:gd name="T4" fmla="*/ 2147483647 w 21600"/>
              <a:gd name="T5" fmla="*/ 377667496 h 21600"/>
              <a:gd name="T6" fmla="*/ 2147483647 w 21600"/>
              <a:gd name="T7" fmla="*/ 18883363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-1878907">
            <a:off x="3324225" y="2552700"/>
            <a:ext cx="15240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88833635 h 21600"/>
              <a:gd name="T4" fmla="*/ 2147483647 w 21600"/>
              <a:gd name="T5" fmla="*/ 377667496 h 21600"/>
              <a:gd name="T6" fmla="*/ 2147483647 w 21600"/>
              <a:gd name="T7" fmla="*/ 18883363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19148677" flipV="1">
            <a:off x="3171825" y="1866900"/>
            <a:ext cx="1852613" cy="161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55697594 h 21600"/>
              <a:gd name="T4" fmla="*/ 2147483647 w 21600"/>
              <a:gd name="T5" fmla="*/ 511392310 h 21600"/>
              <a:gd name="T6" fmla="*/ 2147483647 w 21600"/>
              <a:gd name="T7" fmla="*/ 2556975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 rot="1496982">
            <a:off x="3257550" y="3646488"/>
            <a:ext cx="16002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88833635 h 21600"/>
              <a:gd name="T4" fmla="*/ 2147483647 w 21600"/>
              <a:gd name="T5" fmla="*/ 377667496 h 21600"/>
              <a:gd name="T6" fmla="*/ 2147483647 w 21600"/>
              <a:gd name="T7" fmla="*/ 18883363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28625" y="142875"/>
            <a:ext cx="838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Структура системного программного обеспечения</a:t>
            </a:r>
          </a:p>
        </p:txBody>
      </p:sp>
      <p:sp>
        <p:nvSpPr>
          <p:cNvPr id="1026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848225" y="1790700"/>
            <a:ext cx="3867150" cy="533400"/>
          </a:xfrm>
          <a:prstGeom prst="rect">
            <a:avLst/>
          </a:prstGeom>
          <a:solidFill>
            <a:srgbClr val="33CC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CCCC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Диалоговые оболочки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4214813"/>
            <a:ext cx="9144000" cy="1692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b="1" i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Системное программное обеспечение</a:t>
            </a:r>
            <a:r>
              <a:rPr lang="ru-RU" sz="26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 Software</a:t>
            </a:r>
            <a:r>
              <a:rPr lang="ru-RU" sz="2600" b="1" kern="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— это совокупность программных средств, предназначенных для поддержания функционирования компьютера и управления устройствами вычислительной системы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10245" grpId="0" animBg="1"/>
      <p:bldP spid="10246" grpId="0" animBg="1"/>
      <p:bldP spid="10247" grpId="0" animBg="1"/>
      <p:bldP spid="10249" grpId="0" animBg="1"/>
      <p:bldP spid="10250" grpId="0" animBg="1"/>
      <p:bldP spid="10251" grpId="0" animBg="1"/>
      <p:bldP spid="10252" grpId="0" animBg="1"/>
      <p:bldP spid="102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6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Прямоугольник 5"/>
          <p:cNvSpPr>
            <a:spLocks noChangeArrowheads="1"/>
          </p:cNvSpPr>
          <p:nvPr/>
        </p:nvSpPr>
        <p:spPr bwMode="auto">
          <a:xfrm>
            <a:off x="3429000" y="395288"/>
            <a:ext cx="592931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Операционная система (ОС) </a:t>
            </a:r>
            <a:r>
              <a:rPr lang="ru-RU" sz="22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— системный комплекс взаимосвязанных программ, кото-рый служит посредником при организации диалога пользователя с компьютером, управ-ляет распределением и использованием компьютерных ресурсов, руководит работой всех аппаратных средств компьютера.</a:t>
            </a:r>
            <a:endParaRPr lang="ru-RU" sz="22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AutoShape 5" descr="data:image/jpeg;base64,/9j/4AAQSkZJRgABAQAAAQABAAD/2wCEAAkGBxQTEhQUEhQUFBUXFRUXGBUXGBgXHBccFxwXGBwXHBwcHCggHBwlHBwXITEhJSkrLi4uFx8zODMsNygtLiwBCgoKDg0OGxAQGy8kICQsNCwsLCwsLCw0LCwsLCwsLDQsLDQsLC8sLCwsLCwsLCwsNCw0LCwsLCw0NCwsLCwvLP/AABEIAOYA2wMBIgACEQEDEQH/xAAcAAACAgMBAQAAAAAAAAAAAAAAAQcIAgUGBAP/xABSEAABAwIBBQYODwUIAwAAAAABAAIDBBEhBQYHEjETQVFUkdIUFyIjMjRSYXFydJOx0QgWJDM1QlOBkqGisrPT8ENig8HiJURjc5SjwsMVgvH/xAAaAQADAQEBAQAAAAAAAAAAAAAAAQIEBQMG/8QAMBEAAgEDAgQCCgIDAAAAAAAAAAECAxExBCESE0FRBTIUM1JhcYGhscHwItE0QpH/2gAMAwEAAhEDEQA/AIfrq18zy+RxcSScSTa5JsLnYvOhO6+oSVrHiJCaLo2ASE0JiEhNF0tgEhNCdgEhO6EtgEhO6EbAJCd0XRsAkJoTASEJpbAJCd0XRsAkJ3RdFkAkJpXTAYPAvdFlqdoDWyyAAWA13i32l4ViV5zSsMyQkmvQQISQi4DSXXaMaOOWt1ZWMkbuUh1XtDhcauNiLXViajNCgDHHoGj7E/3eHgP7qyV9UqUuFopRuVITXRaQ6ZkeUJ2Rtaxg3KzWANaLxRk2Aw23K5xaYyuriBNTfoHyFTVFHO6engmcKiwdLEyQgajDYFwNgulz+zZo446Yx0lKwuraZh1YY26zXE3bg3EHgOCyS1kVU4LD4drla0K1mUtHdBLe1PDFt97iibtAHcKKNImiroVhmpRK9gLi/WdEAzWexrAB1JsdY8OwbE6WtpzdsA4tEVITkYWktO0EgjvjBZQNu5o4XD0rXckwQrE6PMyKOaghkkhje5xlu4xxE4SPAxLTfAALy5nZmUktXlJj4Yy2OdrWAxxENF5dnU4DAYC2xZHrYLi2x/diuEgBCnXSVm1SUcRljp4upEWG5sA6qQtJIa3E29C32TMzMmV0IkhYzULnAOZCyMnVwPZRgoesioqVnYOErYhTDnzog3FjpaQSyaoe54c6Foa1rb3As3gOxRBNEWuLXYEGxGG1e9OtGorxYmrGCabGkmwtygelTbmlodjMOvXbrHJd12B0LwACLHqWuxtffRVrQpK8mCVyEUl2Of8AQ0UEhipHl7musdZpaQC0EG+o0bSuPVwmpriQCTQlZUIaxKyWJUTwMaEBNUIEroTTA7TRJ2//AAZN/wAVWdqR1t3iO9CrFok7f/gyf8VZyqHW3eIfQVxvEPWo9IYKr6TvhOo/g/hRrll1Ok74TqP4P4Ma5ZdSl6uPwIeSwHsdu0qjyn/gxdXpFHWqXy+l2+M5cp7HbtKo8p/62Lq9IwG5Unl9L3vjFcer/kv4nosHWIstbnLUmKjqpGkazIJni4uLtY4i4GJ2Bcro6z3FWHRPsHx6jMdRocQ15JaNYkjqVnVOTi5LoO5HWlzMB0MslVAC6J1nvu4OdukskhcGtDR1OLfBjioupezb4zfSrnzRh7bHYeBV60i6OxRyNlpw7cQYmllnvNzcl17bMF1NJq+JcEs9CJRJc0WfBkFsMZ9n+dIvHmEfd2VvKG+mZezRb8GQeNN+LIvJmF27lbyhvpmWCWan71L7Go05j3FJ4sP4qi7Rlnm6hmt1Oq/VYdZrndk9pJFnCx7+KlDTp2nJ4sG//iqu636SCnRaZEnuXQoqtk0bZGG7XC43u9sKiPTFmA+S1VTAuxlfKHOaLF7ow3VAbc/G+pcvosz7kp5YqcsBY98EQLW3IDn26ok/vbysTE/WAOy4Bsd66xtT0tS5W0kRdom0e9CtbU1GsJiSWAPBbuckbNotfWuXb+8FrNLOkQNDYaYsdezjrMfsc2RpIOsBwLtdJ01S2kkNOA49a6jc3SEkyAEgDeAx+ZVbLSNoIWnTweolzJ/8E9thE32/WkhC6Z5ghNCYCSKaRUTwMySTQrECSaEAdpoj7f8A4Mn/ABVm6odbf4h9BVPsjZVfTSbpGSHarm4EjB23YrTZq5yQ18ALHguc12ADsADqk9UO+uR4hB8Sl0PSBXPScP7TqP4O3/KjXLqTNLGZdSK2aZkTnQuDC15dGLhkUYdhrawsQRiAuIyfm3UzP1IotZ17W12DHHhcBvLoUZx5aafQh5Jp9jt2lUeU/wDWxdXpF96pPL6XePCf1dfPRpmycn0zmO1gZHteQdV1iWNBA1N7BcTn1nw2orqWkhIdGKukfrjXadYPIc2zgFymuZXco4yemEShnh2hWeS1H4b1VJmUJIKp0sTiyRrn2cLXGsHNO0HeJGzfVrM8O0KzyWo/DeqkZQ99k8d3pWjw9JxkmKZZPRvn/FWxtjcdWYXGq5wLnBjWXfYDAEkrta2jZKwskaHN4Dw4j+ZVP8i5XlppWyQvcxwuLhxGBtcYcKsbmPpGgrGtbI9jJyXdaaJHYawaDcttjfhXhqtK6b4o4HGVzrsj5OZTxNijAaxusQBgOqcXH6yVyeYQ93ZW2dsN9My7j5lw+YXb2VvKG+mZZ4u8Zv8AcoZqdOfaUvgh/FVfaSmdI5rGAlznBoA3y4gD6yFYbTVTukpZGsFyRDYXA/anhNl5tGejVlMwzVsV5eq6iQQyBmq4Fr2lutZ1hwroaavGlRu+5DV2LRto3ZSsFTWNYX6scga9hDoHRlzib6xBOw4dyttlDShSRVTICW6utI10muNVmoLjWFsNY4BcvpP0l6uvT0rhfq2OLddhAewWOIAO1QpNUOe8vc4lxNy47SeG6VPTzrvjqdcDbtsi5VHUslja9hBa5rXAjHaA4G/gIUKaVtGpDmzUMQDLNYYmNAtqiRxfcu4ABay8+i7SZuIEFXINzu4iR5kcWhsbGtYAAepu36ypwiljqGEiz2EkYg+DYR31l/npqn7uPaSKZkJKXdK2jfcA+ppWHUuXPaNyayNrWjFowOJGwX2lRGV2qVSNSPFE82rCQndJWIEisliVM72GNCaFYhJpJoAF7slZXlp3tfG44W6kl2rgQ61gRvheSGEuNmi52rpPaHW8XqP9PUEcu52UTcbWkM6Km01VzGBm40jgL4uZKTiSfle+vo3TfXDZBQ+bl/NXNDMCv4tP5ibmJHMGv4rP5mbmLPyNP7v35juz0Zx6R6usFniKO2/FurDtv8oVysNQ5r2v2ua4OFydoN+G66P2gV/Fp/MTcxAzAruLz+Ym5i9IcqKsmhbmNXnxUSMexzY7Pa5pPXb2cLb8hHKFzTnXN+FdN7QK/i0/h3GbmLnqymdFI+N4Icxxa4EEEEYEEEAj51VNQXlBnwX0imc03aS08IJB+pYIXpYRv8nZ4VEIIFn+O6U8J3pBwpUWd08T5XtDLyuDnX3TaL7LPHCdt1oE158mPYdzp3Z9VJdcti2WsQ8j633WU2ftS5paWxC4Iw3QbcO7WqyRm/PUgmGKV4BIuyOSTEAG3UNONiOVbIZhV3F6j56ef8tQ6dNZHdnNPeSbuJJ4TclYrqBmFW8XqP8AT1H5aftAruLz+Yn5i9OOHdCscutjRZdmiN2vcfGfJbbfYHALb+0Cu4tP5ibmI9oFdxao8xNzEpSpy6r6BuKpz6qHscwtisRYnrmHK8hc3PKXuLja5N8Ft8rZq1VO3XlgmY3HF0UjRhtxc0LSpwhFeUAQlZNeghJFNIqJ4GNCE1QgukmhOwHpyfVCNxJBPUkYW3/CpxZp3pQAOhqjADfj9agyjp9d1hfYTvbyl5uhMEA7pNyR+tY9VGk7cx/AqN+htunvS8VqOWP1p9Pil4tUcrPWtT0kh8pNyR+tHSSHyk/JGsvL0vf6lXkbXp8UvFqjlZ60+nxS8VqOWP1rU9JIfKTckfrR0kh8pNyR+tLl6Xv9QvI23T4peLT8rPWoVzlyiKmrqJ2gtbLLJIGm1wHOJse+pU6SI+Um5I/Wooy/k7oepnguTuUr2Y2udUkY2wWrTRoqT5ZLv1PAkhC2kghNCAJD0aaQYsmxuZLFJITK992FvxmMbbE94ruenzS8VqOVnrUdZg5if+QYX3kbaRzOp1bdS1jt/wAZdf0kh8pNyR+tc6vCg5vje5aubbp8UvFajlj9aXT4peK1HLH61qukkPlJuSP1o6SQ+Um5I/WvHl6Xv9R3kbUaeKXitRyx+tHT4peKz8sfOWq6SQ+Um5I/WjpJD5Sbkj9aOXpe/wBQvI1+fmlSCupzEyCZhs8XcW26oW3iooUkZ5aMugoDKHSHB3ZBlsBfeUcLdpo01H+BLuJCaFpJEkU0iongY0ITVCEhO6Lo27gON5BuD/JdgNI1SN4fTk5y5vJBbrnWtbVdtVpI58nWHuin2D9u3nLHqqkIWurlRRX8aR6ngH05Ocg6R6ngb9KTnKwXRGTeMU/n285NtTk4f3in8+znLJ6RT9gqzK+9Mep4B9OTnJDSPU8A+nJzlYLd8m8Yp/Pt5yOiMm8Yp/Pt5yPSKfsBZlfHaRqngH0n85crX1RlkfI7snuc4+FxuVa4VGTeMU3n2c5Vlz2cw5QrDGQ5nREuqQbgjWNiDvhatLVhOTUY2E0aVCEluIBCE0gN3kDOeWkaWxgEFxdtcMSAPikcAW3Okep4B9OTnLrtCjqUQuNRJGx27SdnI1mG5x22kb91Ke75N4xT+fbzlzq9anGbTjctJlf+mTU8Dfpyc5IaSKngH05ecrA7vk3jFP59vORu2TeMU/n2c5eXpFL2B2ZX06R6ngH05eeg6R6ngH05OcrBioydxin8+znI6Iybxin8+3nI9Ip+wFmVtyxnjNUM1H7MfjPO3wlc4p+0tS0ZozuM0LnWfg2Vrjs4A4qAlv001ON0rEtCQmhaCQWJTSKieBmSEkKxDRZJCV0B6aGAPdYm2BOy+z5wptboNiIB6Jbw+8v/AD1CmTZS15LRc6pFsf5KzMeds9h7lGwfHPB4qxaydSLXB+PyXFI5PpFx71S3zL/z0joLj4yPMu/PXX+2yfif2jzUDO6o4p9v+lYufX7/AGKsjkOkXHxgead+en0i4+MjzLvzl1wzuqOKfb/pR7bqjin2/wClHO1Hf7BZHI9IuLjIH8J35yhnOTJwp6uogB1hFLJGHWtfVcRe1zbZwlWT9t9RxT/c/pVc88pi+vq3uGqXVEpLb3tdxwWvR1KspPje1vcTJI0yaELoEAkhNAEgaN8wG5Rjc90oZaRzLFhf2LWOvhI3uti7bpFx8Zb5l/560WhzLj4IXNZEJCZpD2Wr+zjHAeBSZ7bZ+J/aPNXK1FWsptRe3yPRJWOQGguPjLfMv/PR0i4+Mt8y/wDP4F15ztn4p9o81HttqOJ/aPNXjztR3+w7I5DpFR8Zb5l356fSKj4y3zLvzl13tsqOJ/aPNR7bajif2zzUc7Ud/sFkRZn5ovZQ0+6tnDzZxtuZb2IvtMp9Ci1TppPzhllpC18AjFpMde97t4LD9FQWujpZTlC88kSsCEkLSSNYlNIqZ4GNNCSoQ0JITuBsMiHrhv3Du/8AUrhQ07NUdS3YN4KnuRffD4jlcWLsR4B6FyvEsx+f4PSAuhmdw3kCOh2dy3kCzsELmFmHQ7O5byBPodnct5AsrougDHcG9y3kCqVn+LZSrbcZm++VbdVI0gH+067yqb75XQ8O87+BEzn7IQmuxseYk0JIAnP2P7AYH3APuiTev+zi7ymHodncN5Aog9j77w/yiX8OJTFfvrgaxvms9Y4MOh2dw3kCOhmdw3kCzJHCjWHCsxRh0OzuW8gR0MzuG8gWfz+hBcOFAEeaaIWiiNmgdTJsH7vzKtastppHuI+LL91VpXZ8P9Wec8jQhC3kCSKyWJKmeBjTSQqENCEI3A92Rh1w3BPUOwVxohgPAFTnIvvh8R3oVxIj1I8AXK8SzE9IGf62LK6xuUfOuWWO6YWPh5Ej86AMsVUjSB8J13lU333K21/Cqk6QPhOu8qm++5dHw3zu3YieDQJITXYPMEIQgCdPY+nrD/KJPw4lMV1Dvsfe13+USfhxKYlwNZ65nrHAXTJWKLd/0LKUMHvFMFK/h+pLl+pAHAaae0T4sv3VWlWV009om/cy/dH87KtK7Xh/qzznkEJoW8gSRWSxKieBjQhCoQITSTA2GRezPiOVxYexHgCpbFKW4i2wjlVzaOZr2NcCLW2+BcrxL/X97HpA+6Vv1inYIsuWWCMf1/8AEIBH6KABVI0g/Cdd5VN98q26qRpA+E67yqb75XR8O87+BEzQIQhdg8xJoQlYCdPY+9rv8ok/CiUw28Kh72Pva7/KJPw4lMWK4Os9az1jgPmR+t5CQKy2KHbvJY8CdkfOgCPtNHaJ8WX7o76rUrC6fKsMpIhfs3yNw8S+OKryu3oFalc85ZBCaFuIEkVksSongZkhJCsQ7ISQgBqzuijOBlTRxguZuvXCWazdYBr9W+qMbYjG2+qwrpMxs5n0VSyQF2pgxwDtQBpexzr4G46nZZZdXRdWFllFRdmWyt4EX/V/nWpzZzhirYRLEQQb3AvhZzmjEtF+xK2y4LTWzPUEJoSAVlUnSD8J13lU33yrb2VcdM+bjoKjdtXCeSoeTYD47LYhxv2XeW/w+SVRp9UTPBGyE0LtHkJCd0AIAnX2Prfc7zb+8S473vUSmAWXB6GchOpaAiTEyS7sDYCzXxQ4YE8B9S72/wA6+e1UlKq2j2jgWr3k7d70Ix4UWKzjEhxABJ3h3k7KOtJWkKOjaIo+uSutdms6OzHNeNbsDfEWt31cIOcrLIMjfTPnL0RUOp2kFkUgLSNUg60bdhG3ao2uvpUTue4ueS5x2k7TvL5r6GjTVOCijxbuCSE16iEkVksSongY0IQqENJCaYAiyVkI+QHSZp55VFC4bm8lmsw6jnP1LNJNtVrgLEk3U+5n6R6araxrpG7sWx6zGRzAB7m3c25bawIIvfeVXkFZK+khU3wylKxdbeTuqrZs6Qami95ZBst1THHeA3njgCkXImm+PAVMcpJw61GwYki3ZTeG65lTR1I43LUkTJZaHPLNeKvgdFK3HDVe0MD29Uxx1XOadW+qAeELx5Fz6pqm2o2RuIA3TcxtJaNkh4OQro2VbCAQ9uzuh/IrOuKEr4aHkqpnbmbPRSSB7bRhxLSXscSwuc1hOrvm3AuaV1BO077eULwTZLicblx+kF0YeIbWkieAp7FGXODRtJAHhOCljRpoxe+Rk9WwblYOaA6J7XB7H9k1wdv6qnGjp44wdV23hcN669BqG903lCmrr3JcMFb3goip6dsbGsYAA0AACwwAsNmG8vpZeCtyvFGLkg7Dg5u/4XBcZlXS1RwbYqkk4DVETtoJx66sEacpYRVyQbjwrz1tcyJhfJcNG06rnbSBsAJ2kKDsuabpnEimY0NNx12PGxH7su291G2XMuyVTy+URgkuPUiw6qxO0ngWunoZy82wnJEv59aXAxzoqIsda13OZMxwc17g4A3bhYDlKhWurpJnB0sj5HWA1nuc82F7C7iTbErzIXUo0IU1siG7ghF017EghCSe4DWJWSxKieBjTSQqENCSEACE0JgJNCSABCAmlsAl6KWsfGbsNjw6oPDwjvlfBCTimM3dPndWMILJrEC3YR81ekZ+5Q4x/txcxc2hTyYdUFzo3Z915FuiMD/hxb//AKLw1GcdS8EOkuDt6iPHf7lalCOVBdAuZPdc3O3wAehYpoV8KASE0kYENJCaYAkmhACTQkgASKaRUTwM+1VFqve0fFc4chsvmhCpYuIV00ISTe4xJoQq/sQk0IQ9kwCyEITtgAsldCEqn8cACaEJdQEi6EJX3sME0IVJbP4fgQgmhCS6AF0k0J+4AQhCpLewCsmhCVtwBYlCFE/Lc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AutoShape 7" descr="data:image/jpeg;base64,/9j/4AAQSkZJRgABAQAAAQABAAD/2wCEAAkGBxQTEhQUEhQUFBUXFRUXGBUXGBgXHBccFxwXGBwXHBwcHCggHBwlHBwXITEhJSkrLi4uFx8zODMsNygtLiwBCgoKDg0OGxAQGy8kICQsNCwsLCwsLCw0LCwsLCwsLDQsLDQsLC8sLCwsLCwsLCwsNCw0LCwsLCw0NCwsLCwvLP/AABEIAOYA2wMBIgACEQEDEQH/xAAcAAACAgMBAQAAAAAAAAAAAAAAAQcIAgUGBAP/xABSEAABAwIBBQYODwUIAwAAAAABAAIDBBEhBQYHEjETQVFUkdIUFyIjMjRSYXFydJOx0QgWJDM1QlOBkqGisrPT8ENig8HiJURjc5SjwsMVgvH/xAAaAQADAQEBAQAAAAAAAAAAAAAAAQIEBQMG/8QAMBEAAgEDAgQCCgIDAAAAAAAAAAECAxExBCESE0FRBTIUM1JhcYGhscHwItE0QpH/2gAMAwEAAhEDEQA/AIfrq18zy+RxcSScSTa5JsLnYvOhO6+oSVrHiJCaLo2ASE0JiEhNF0tgEhNCdgEhO6EtgEhO6EbAJCd0XRsAkJoTASEJpbAJCd0XRsAkJ3RdFkAkJpXTAYPAvdFlqdoDWyyAAWA13i32l4ViV5zSsMyQkmvQQISQi4DSXXaMaOOWt1ZWMkbuUh1XtDhcauNiLXViajNCgDHHoGj7E/3eHgP7qyV9UqUuFopRuVITXRaQ6ZkeUJ2Rtaxg3KzWANaLxRk2Aw23K5xaYyuriBNTfoHyFTVFHO6engmcKiwdLEyQgajDYFwNgulz+zZo446Yx0lKwuraZh1YY26zXE3bg3EHgOCyS1kVU4LD4drla0K1mUtHdBLe1PDFt97iibtAHcKKNImiroVhmpRK9gLi/WdEAzWexrAB1JsdY8OwbE6WtpzdsA4tEVITkYWktO0EgjvjBZQNu5o4XD0rXckwQrE6PMyKOaghkkhje5xlu4xxE4SPAxLTfAALy5nZmUktXlJj4Yy2OdrWAxxENF5dnU4DAYC2xZHrYLi2x/diuEgBCnXSVm1SUcRljp4upEWG5sA6qQtJIa3E29C32TMzMmV0IkhYzULnAOZCyMnVwPZRgoesioqVnYOErYhTDnzog3FjpaQSyaoe54c6Foa1rb3As3gOxRBNEWuLXYEGxGG1e9OtGorxYmrGCabGkmwtygelTbmlodjMOvXbrHJd12B0LwACLHqWuxtffRVrQpK8mCVyEUl2Of8AQ0UEhipHl7musdZpaQC0EG+o0bSuPVwmpriQCTQlZUIaxKyWJUTwMaEBNUIEroTTA7TRJ2//AAZN/wAVWdqR1t3iO9CrFok7f/gyf8VZyqHW3eIfQVxvEPWo9IYKr6TvhOo/g/hRrll1Ok74TqP4P4Ma5ZdSl6uPwIeSwHsdu0qjyn/gxdXpFHWqXy+l2+M5cp7HbtKo8p/62Lq9IwG5Unl9L3vjFcer/kv4nosHWIstbnLUmKjqpGkazIJni4uLtY4i4GJ2Bcro6z3FWHRPsHx6jMdRocQ15JaNYkjqVnVOTi5LoO5HWlzMB0MslVAC6J1nvu4OdukskhcGtDR1OLfBjioupezb4zfSrnzRh7bHYeBV60i6OxRyNlpw7cQYmllnvNzcl17bMF1NJq+JcEs9CJRJc0WfBkFsMZ9n+dIvHmEfd2VvKG+mZezRb8GQeNN+LIvJmF27lbyhvpmWCWan71L7Go05j3FJ4sP4qi7Rlnm6hmt1Oq/VYdZrndk9pJFnCx7+KlDTp2nJ4sG//iqu636SCnRaZEnuXQoqtk0bZGG7XC43u9sKiPTFmA+S1VTAuxlfKHOaLF7ow3VAbc/G+pcvosz7kp5YqcsBY98EQLW3IDn26ok/vbysTE/WAOy4Bsd66xtT0tS5W0kRdom0e9CtbU1GsJiSWAPBbuckbNotfWuXb+8FrNLOkQNDYaYsdezjrMfsc2RpIOsBwLtdJ01S2kkNOA49a6jc3SEkyAEgDeAx+ZVbLSNoIWnTweolzJ/8E9thE32/WkhC6Z5ghNCYCSKaRUTwMySTQrECSaEAdpoj7f8A4Mn/ABVm6odbf4h9BVPsjZVfTSbpGSHarm4EjB23YrTZq5yQ18ALHguc12ADsADqk9UO+uR4hB8Sl0PSBXPScP7TqP4O3/KjXLqTNLGZdSK2aZkTnQuDC15dGLhkUYdhrawsQRiAuIyfm3UzP1IotZ17W12DHHhcBvLoUZx5aafQh5Jp9jt2lUeU/wDWxdXpF96pPL6XePCf1dfPRpmycn0zmO1gZHteQdV1iWNBA1N7BcTn1nw2orqWkhIdGKukfrjXadYPIc2zgFymuZXco4yemEShnh2hWeS1H4b1VJmUJIKp0sTiyRrn2cLXGsHNO0HeJGzfVrM8O0KzyWo/DeqkZQ99k8d3pWjw9JxkmKZZPRvn/FWxtjcdWYXGq5wLnBjWXfYDAEkrta2jZKwskaHN4Dw4j+ZVP8i5XlppWyQvcxwuLhxGBtcYcKsbmPpGgrGtbI9jJyXdaaJHYawaDcttjfhXhqtK6b4o4HGVzrsj5OZTxNijAaxusQBgOqcXH6yVyeYQ93ZW2dsN9My7j5lw+YXb2VvKG+mZZ4u8Zv8AcoZqdOfaUvgh/FVfaSmdI5rGAlznBoA3y4gD6yFYbTVTukpZGsFyRDYXA/anhNl5tGejVlMwzVsV5eq6iQQyBmq4Fr2lutZ1hwroaavGlRu+5DV2LRto3ZSsFTWNYX6scga9hDoHRlzib6xBOw4dyttlDShSRVTICW6utI10muNVmoLjWFsNY4BcvpP0l6uvT0rhfq2OLddhAewWOIAO1QpNUOe8vc4lxNy47SeG6VPTzrvjqdcDbtsi5VHUslja9hBa5rXAjHaA4G/gIUKaVtGpDmzUMQDLNYYmNAtqiRxfcu4ABay8+i7SZuIEFXINzu4iR5kcWhsbGtYAAepu36ypwiljqGEiz2EkYg+DYR31l/npqn7uPaSKZkJKXdK2jfcA+ppWHUuXPaNyayNrWjFowOJGwX2lRGV2qVSNSPFE82rCQndJWIEisliVM72GNCaFYhJpJoAF7slZXlp3tfG44W6kl2rgQ61gRvheSGEuNmi52rpPaHW8XqP9PUEcu52UTcbWkM6Km01VzGBm40jgL4uZKTiSfle+vo3TfXDZBQ+bl/NXNDMCv4tP5ibmJHMGv4rP5mbmLPyNP7v35juz0Zx6R6usFniKO2/FurDtv8oVysNQ5r2v2ua4OFydoN+G66P2gV/Fp/MTcxAzAruLz+Ym5i9IcqKsmhbmNXnxUSMexzY7Pa5pPXb2cLb8hHKFzTnXN+FdN7QK/i0/h3GbmLnqymdFI+N4Icxxa4EEEEYEEEAj51VNQXlBnwX0imc03aS08IJB+pYIXpYRv8nZ4VEIIFn+O6U8J3pBwpUWd08T5XtDLyuDnX3TaL7LPHCdt1oE158mPYdzp3Z9VJdcti2WsQ8j633WU2ftS5paWxC4Iw3QbcO7WqyRm/PUgmGKV4BIuyOSTEAG3UNONiOVbIZhV3F6j56ef8tQ6dNZHdnNPeSbuJJ4TclYrqBmFW8XqP8AT1H5aftAruLz+Yn5i9OOHdCscutjRZdmiN2vcfGfJbbfYHALb+0Cu4tP5ibmI9oFdxao8xNzEpSpy6r6BuKpz6qHscwtisRYnrmHK8hc3PKXuLja5N8Ft8rZq1VO3XlgmY3HF0UjRhtxc0LSpwhFeUAQlZNeghJFNIqJ4GNCE1QgukmhOwHpyfVCNxJBPUkYW3/CpxZp3pQAOhqjADfj9agyjp9d1hfYTvbyl5uhMEA7pNyR+tY9VGk7cx/AqN+htunvS8VqOWP1p9Pil4tUcrPWtT0kh8pNyR+tHSSHyk/JGsvL0vf6lXkbXp8UvFqjlZ60+nxS8VqOWP1rU9JIfKTckfrR0kh8pNyR+tLl6Xv9QvI23T4peLT8rPWoVzlyiKmrqJ2gtbLLJIGm1wHOJse+pU6SI+Um5I/Wooy/k7oepnguTuUr2Y2udUkY2wWrTRoqT5ZLv1PAkhC2kghNCAJD0aaQYsmxuZLFJITK992FvxmMbbE94ruenzS8VqOVnrUdZg5if+QYX3kbaRzOp1bdS1jt/wAZdf0kh8pNyR+tc6vCg5vje5aubbp8UvFajlj9aXT4peK1HLH61qukkPlJuSP1o6SQ+Um5I/WvHl6Xv9R3kbUaeKXitRyx+tHT4peKz8sfOWq6SQ+Um5I/WjpJD5Sbkj9aOXpe/wBQvI1+fmlSCupzEyCZhs8XcW26oW3iooUkZ5aMugoDKHSHB3ZBlsBfeUcLdpo01H+BLuJCaFpJEkU0iongY0ITVCEhO6Lo27gON5BuD/JdgNI1SN4fTk5y5vJBbrnWtbVdtVpI58nWHuin2D9u3nLHqqkIWurlRRX8aR6ngH05Ocg6R6ngb9KTnKwXRGTeMU/n285NtTk4f3in8+znLJ6RT9gqzK+9Mep4B9OTnJDSPU8A+nJzlYLd8m8Yp/Pt5yOiMm8Yp/Pt5yPSKfsBZlfHaRqngH0n85crX1RlkfI7snuc4+FxuVa4VGTeMU3n2c5Vlz2cw5QrDGQ5nREuqQbgjWNiDvhatLVhOTUY2E0aVCEluIBCE0gN3kDOeWkaWxgEFxdtcMSAPikcAW3Okep4B9OTnLrtCjqUQuNRJGx27SdnI1mG5x22kb91Ke75N4xT+fbzlzq9anGbTjctJlf+mTU8Dfpyc5IaSKngH05ecrA7vk3jFP59vORu2TeMU/n2c5eXpFL2B2ZX06R6ngH05eeg6R6ngH05OcrBioydxin8+znI6Iybxin8+3nI9Ip+wFmVtyxnjNUM1H7MfjPO3wlc4p+0tS0ZozuM0LnWfg2Vrjs4A4qAlv001ON0rEtCQmhaCQWJTSKieBmSEkKxDRZJCV0B6aGAPdYm2BOy+z5wptboNiIB6Jbw+8v/AD1CmTZS15LRc6pFsf5KzMeds9h7lGwfHPB4qxaydSLXB+PyXFI5PpFx71S3zL/z0joLj4yPMu/PXX+2yfif2jzUDO6o4p9v+lYufX7/AGKsjkOkXHxgead+en0i4+MjzLvzl1wzuqOKfb/pR7bqjin2/wClHO1Hf7BZHI9IuLjIH8J35yhnOTJwp6uogB1hFLJGHWtfVcRe1zbZwlWT9t9RxT/c/pVc88pi+vq3uGqXVEpLb3tdxwWvR1KspPje1vcTJI0yaELoEAkhNAEgaN8wG5Rjc90oZaRzLFhf2LWOvhI3uti7bpFx8Zb5l/560WhzLj4IXNZEJCZpD2Wr+zjHAeBSZ7bZ+J/aPNXK1FWsptRe3yPRJWOQGguPjLfMv/PR0i4+Mt8y/wDP4F15ztn4p9o81HttqOJ/aPNXjztR3+w7I5DpFR8Zb5l356fSKj4y3zLvzl13tsqOJ/aPNR7bajif2zzUc7Ud/sFkRZn5ovZQ0+6tnDzZxtuZb2IvtMp9Ci1TppPzhllpC18AjFpMde97t4LD9FQWujpZTlC88kSsCEkLSSNYlNIqZ4GNNCSoQ0JITuBsMiHrhv3Du/8AUrhQ07NUdS3YN4KnuRffD4jlcWLsR4B6FyvEsx+f4PSAuhmdw3kCOh2dy3kCzsELmFmHQ7O5byBPodnct5AsrougDHcG9y3kCqVn+LZSrbcZm++VbdVI0gH+067yqb75XQ8O87+BEzn7IQmuxseYk0JIAnP2P7AYH3APuiTev+zi7ymHodncN5Aog9j77w/yiX8OJTFfvrgaxvms9Y4MOh2dw3kCOhmdw3kCzJHCjWHCsxRh0OzuW8gR0MzuG8gWfz+hBcOFAEeaaIWiiNmgdTJsH7vzKtastppHuI+LL91VpXZ8P9Wec8jQhC3kCSKyWJKmeBjTSQqENCEI3A92Rh1w3BPUOwVxohgPAFTnIvvh8R3oVxIj1I8AXK8SzE9IGf62LK6xuUfOuWWO6YWPh5Ej86AMsVUjSB8J13lU333K21/Cqk6QPhOu8qm++5dHw3zu3YieDQJITXYPMEIQgCdPY+nrD/KJPw4lMV1Dvsfe13+USfhxKYlwNZ65nrHAXTJWKLd/0LKUMHvFMFK/h+pLl+pAHAaae0T4sv3VWlWV009om/cy/dH87KtK7Xh/qzznkEJoW8gSRWSxKieBjQhCoQITSTA2GRezPiOVxYexHgCpbFKW4i2wjlVzaOZr2NcCLW2+BcrxL/X97HpA+6Vv1inYIsuWWCMf1/8AEIBH6KABVI0g/Cdd5VN98q26qRpA+E67yqb75XR8O87+BEzQIQhdg8xJoQlYCdPY+9rv8ok/CiUw28Kh72Pva7/KJPw4lMWK4Os9az1jgPmR+t5CQKy2KHbvJY8CdkfOgCPtNHaJ8WX7o76rUrC6fKsMpIhfs3yNw8S+OKryu3oFalc85ZBCaFuIEkVksSongZkhJCsQ7ISQgBqzuijOBlTRxguZuvXCWazdYBr9W+qMbYjG2+qwrpMxs5n0VSyQF2pgxwDtQBpexzr4G46nZZZdXRdWFllFRdmWyt4EX/V/nWpzZzhirYRLEQQb3AvhZzmjEtF+xK2y4LTWzPUEJoSAVlUnSD8J13lU33yrb2VcdM+bjoKjdtXCeSoeTYD47LYhxv2XeW/w+SVRp9UTPBGyE0LtHkJCd0AIAnX2Prfc7zb+8S473vUSmAWXB6GchOpaAiTEyS7sDYCzXxQ4YE8B9S72/wA6+e1UlKq2j2jgWr3k7d70Ix4UWKzjEhxABJ3h3k7KOtJWkKOjaIo+uSutdms6OzHNeNbsDfEWt31cIOcrLIMjfTPnL0RUOp2kFkUgLSNUg60bdhG3ao2uvpUTue4ueS5x2k7TvL5r6GjTVOCijxbuCSE16iEkVksSongY0IQqENJCaYAiyVkI+QHSZp55VFC4bm8lmsw6jnP1LNJNtVrgLEk3U+5n6R6araxrpG7sWx6zGRzAB7m3c25bawIIvfeVXkFZK+khU3wylKxdbeTuqrZs6Qami95ZBst1THHeA3njgCkXImm+PAVMcpJw61GwYki3ZTeG65lTR1I43LUkTJZaHPLNeKvgdFK3HDVe0MD29Uxx1XOadW+qAeELx5Fz6pqm2o2RuIA3TcxtJaNkh4OQro2VbCAQ9uzuh/IrOuKEr4aHkqpnbmbPRSSB7bRhxLSXscSwuc1hOrvm3AuaV1BO077eULwTZLicblx+kF0YeIbWkieAp7FGXODRtJAHhOCljRpoxe+Rk9WwblYOaA6J7XB7H9k1wdv6qnGjp44wdV23hcN669BqG903lCmrr3JcMFb3goip6dsbGsYAA0AACwwAsNmG8vpZeCtyvFGLkg7Dg5u/4XBcZlXS1RwbYqkk4DVETtoJx66sEacpYRVyQbjwrz1tcyJhfJcNG06rnbSBsAJ2kKDsuabpnEimY0NNx12PGxH7su291G2XMuyVTy+URgkuPUiw6qxO0ngWunoZy82wnJEv59aXAxzoqIsda13OZMxwc17g4A3bhYDlKhWurpJnB0sj5HWA1nuc82F7C7iTbErzIXUo0IU1siG7ghF017EghCSe4DWJWSxKieBjTSQqENCSEACE0JgJNCSABCAmlsAl6KWsfGbsNjw6oPDwjvlfBCTimM3dPndWMILJrEC3YR81ekZ+5Q4x/txcxc2hTyYdUFzo3Z915FuiMD/hxb//AKLw1GcdS8EOkuDt6iPHf7lalCOVBdAuZPdc3O3wAehYpoV8KASE0kYENJCaYAkmhACTQkgASKaRUTwM+1VFqve0fFc4chsvmhCpYuIV00ISTe4xJoQq/sQk0IQ9kwCyEITtgAsldCEqn8cACaEJdQEi6EJX3sME0IVJbP4fgQgmhCS6AF0k0J+4AQhCpLewCsmhCVtwBYlCFE/Lc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AutoShape 9" descr="data:image/jpeg;base64,/9j/4AAQSkZJRgABAQAAAQABAAD/2wCEAAkGBxQTEhQUEhQUFBUXFRUXGBUXGBgXHBccFxwXGBwXHBwcHCggHBwlHBwXITEhJSkrLi4uFx8zODMsNygtLiwBCgoKDg0OGxAQGy8kICQsNCwsLCwsLCw0LCwsLCwsLDQsLDQsLC8sLCwsLCwsLCwsNCw0LCwsLCw0NCwsLCwvLP/AABEIAOYA2wMBIgACEQEDEQH/xAAcAAACAgMBAQAAAAAAAAAAAAAAAQcIAgUGBAP/xABSEAABAwIBBQYODwUIAwAAAAABAAIDBBEhBQYHEjETQVFUkdIUFyIjMjRSYXFydJOx0QgWJDM1QlOBkqGisrPT8ENig8HiJURjc5SjwsMVgvH/xAAaAQADAQEBAQAAAAAAAAAAAAAAAQIEBQMG/8QAMBEAAgEDAgQCCgIDAAAAAAAAAAECAxExBCESE0FRBTIUM1JhcYGhscHwItE0QpH/2gAMAwEAAhEDEQA/AIfrq18zy+RxcSScSTa5JsLnYvOhO6+oSVrHiJCaLo2ASE0JiEhNF0tgEhNCdgEhO6EtgEhO6EbAJCd0XRsAkJoTASEJpbAJCd0XRsAkJ3RdFkAkJpXTAYPAvdFlqdoDWyyAAWA13i32l4ViV5zSsMyQkmvQQISQi4DSXXaMaOOWt1ZWMkbuUh1XtDhcauNiLXViajNCgDHHoGj7E/3eHgP7qyV9UqUuFopRuVITXRaQ6ZkeUJ2Rtaxg3KzWANaLxRk2Aw23K5xaYyuriBNTfoHyFTVFHO6engmcKiwdLEyQgajDYFwNgulz+zZo446Yx0lKwuraZh1YY26zXE3bg3EHgOCyS1kVU4LD4drla0K1mUtHdBLe1PDFt97iibtAHcKKNImiroVhmpRK9gLi/WdEAzWexrAB1JsdY8OwbE6WtpzdsA4tEVITkYWktO0EgjvjBZQNu5o4XD0rXckwQrE6PMyKOaghkkhje5xlu4xxE4SPAxLTfAALy5nZmUktXlJj4Yy2OdrWAxxENF5dnU4DAYC2xZHrYLi2x/diuEgBCnXSVm1SUcRljp4upEWG5sA6qQtJIa3E29C32TMzMmV0IkhYzULnAOZCyMnVwPZRgoesioqVnYOErYhTDnzog3FjpaQSyaoe54c6Foa1rb3As3gOxRBNEWuLXYEGxGG1e9OtGorxYmrGCabGkmwtygelTbmlodjMOvXbrHJd12B0LwACLHqWuxtffRVrQpK8mCVyEUl2Of8AQ0UEhipHl7musdZpaQC0EG+o0bSuPVwmpriQCTQlZUIaxKyWJUTwMaEBNUIEroTTA7TRJ2//AAZN/wAVWdqR1t3iO9CrFok7f/gyf8VZyqHW3eIfQVxvEPWo9IYKr6TvhOo/g/hRrll1Ok74TqP4P4Ma5ZdSl6uPwIeSwHsdu0qjyn/gxdXpFHWqXy+l2+M5cp7HbtKo8p/62Lq9IwG5Unl9L3vjFcer/kv4nosHWIstbnLUmKjqpGkazIJni4uLtY4i4GJ2Bcro6z3FWHRPsHx6jMdRocQ15JaNYkjqVnVOTi5LoO5HWlzMB0MslVAC6J1nvu4OdukskhcGtDR1OLfBjioupezb4zfSrnzRh7bHYeBV60i6OxRyNlpw7cQYmllnvNzcl17bMF1NJq+JcEs9CJRJc0WfBkFsMZ9n+dIvHmEfd2VvKG+mZezRb8GQeNN+LIvJmF27lbyhvpmWCWan71L7Go05j3FJ4sP4qi7Rlnm6hmt1Oq/VYdZrndk9pJFnCx7+KlDTp2nJ4sG//iqu636SCnRaZEnuXQoqtk0bZGG7XC43u9sKiPTFmA+S1VTAuxlfKHOaLF7ow3VAbc/G+pcvosz7kp5YqcsBY98EQLW3IDn26ok/vbysTE/WAOy4Bsd66xtT0tS5W0kRdom0e9CtbU1GsJiSWAPBbuckbNotfWuXb+8FrNLOkQNDYaYsdezjrMfsc2RpIOsBwLtdJ01S2kkNOA49a6jc3SEkyAEgDeAx+ZVbLSNoIWnTweolzJ/8E9thE32/WkhC6Z5ghNCYCSKaRUTwMySTQrECSaEAdpoj7f8A4Mn/ABVm6odbf4h9BVPsjZVfTSbpGSHarm4EjB23YrTZq5yQ18ALHguc12ADsADqk9UO+uR4hB8Sl0PSBXPScP7TqP4O3/KjXLqTNLGZdSK2aZkTnQuDC15dGLhkUYdhrawsQRiAuIyfm3UzP1IotZ17W12DHHhcBvLoUZx5aafQh5Jp9jt2lUeU/wDWxdXpF96pPL6XePCf1dfPRpmycn0zmO1gZHteQdV1iWNBA1N7BcTn1nw2orqWkhIdGKukfrjXadYPIc2zgFymuZXco4yemEShnh2hWeS1H4b1VJmUJIKp0sTiyRrn2cLXGsHNO0HeJGzfVrM8O0KzyWo/DeqkZQ99k8d3pWjw9JxkmKZZPRvn/FWxtjcdWYXGq5wLnBjWXfYDAEkrta2jZKwskaHN4Dw4j+ZVP8i5XlppWyQvcxwuLhxGBtcYcKsbmPpGgrGtbI9jJyXdaaJHYawaDcttjfhXhqtK6b4o4HGVzrsj5OZTxNijAaxusQBgOqcXH6yVyeYQ93ZW2dsN9My7j5lw+YXb2VvKG+mZZ4u8Zv8AcoZqdOfaUvgh/FVfaSmdI5rGAlznBoA3y4gD6yFYbTVTukpZGsFyRDYXA/anhNl5tGejVlMwzVsV5eq6iQQyBmq4Fr2lutZ1hwroaavGlRu+5DV2LRto3ZSsFTWNYX6scga9hDoHRlzib6xBOw4dyttlDShSRVTICW6utI10muNVmoLjWFsNY4BcvpP0l6uvT0rhfq2OLddhAewWOIAO1QpNUOe8vc4lxNy47SeG6VPTzrvjqdcDbtsi5VHUslja9hBa5rXAjHaA4G/gIUKaVtGpDmzUMQDLNYYmNAtqiRxfcu4ABay8+i7SZuIEFXINzu4iR5kcWhsbGtYAAepu36ypwiljqGEiz2EkYg+DYR31l/npqn7uPaSKZkJKXdK2jfcA+ppWHUuXPaNyayNrWjFowOJGwX2lRGV2qVSNSPFE82rCQndJWIEisliVM72GNCaFYhJpJoAF7slZXlp3tfG44W6kl2rgQ61gRvheSGEuNmi52rpPaHW8XqP9PUEcu52UTcbWkM6Km01VzGBm40jgL4uZKTiSfle+vo3TfXDZBQ+bl/NXNDMCv4tP5ibmJHMGv4rP5mbmLPyNP7v35juz0Zx6R6usFniKO2/FurDtv8oVysNQ5r2v2ua4OFydoN+G66P2gV/Fp/MTcxAzAruLz+Ym5i9IcqKsmhbmNXnxUSMexzY7Pa5pPXb2cLb8hHKFzTnXN+FdN7QK/i0/h3GbmLnqymdFI+N4Icxxa4EEEEYEEEAj51VNQXlBnwX0imc03aS08IJB+pYIXpYRv8nZ4VEIIFn+O6U8J3pBwpUWd08T5XtDLyuDnX3TaL7LPHCdt1oE158mPYdzp3Z9VJdcti2WsQ8j633WU2ftS5paWxC4Iw3QbcO7WqyRm/PUgmGKV4BIuyOSTEAG3UNONiOVbIZhV3F6j56ef8tQ6dNZHdnNPeSbuJJ4TclYrqBmFW8XqP8AT1H5aftAruLz+Yn5i9OOHdCscutjRZdmiN2vcfGfJbbfYHALb+0Cu4tP5ibmI9oFdxao8xNzEpSpy6r6BuKpz6qHscwtisRYnrmHK8hc3PKXuLja5N8Ft8rZq1VO3XlgmY3HF0UjRhtxc0LSpwhFeUAQlZNeghJFNIqJ4GNCE1QgukmhOwHpyfVCNxJBPUkYW3/CpxZp3pQAOhqjADfj9agyjp9d1hfYTvbyl5uhMEA7pNyR+tY9VGk7cx/AqN+htunvS8VqOWP1p9Pil4tUcrPWtT0kh8pNyR+tHSSHyk/JGsvL0vf6lXkbXp8UvFqjlZ60+nxS8VqOWP1rU9JIfKTckfrR0kh8pNyR+tLl6Xv9QvI23T4peLT8rPWoVzlyiKmrqJ2gtbLLJIGm1wHOJse+pU6SI+Um5I/Wooy/k7oepnguTuUr2Y2udUkY2wWrTRoqT5ZLv1PAkhC2kghNCAJD0aaQYsmxuZLFJITK992FvxmMbbE94ruenzS8VqOVnrUdZg5if+QYX3kbaRzOp1bdS1jt/wAZdf0kh8pNyR+tc6vCg5vje5aubbp8UvFajlj9aXT4peK1HLH61qukkPlJuSP1o6SQ+Um5I/WvHl6Xv9R3kbUaeKXitRyx+tHT4peKz8sfOWq6SQ+Um5I/WjpJD5Sbkj9aOXpe/wBQvI1+fmlSCupzEyCZhs8XcW26oW3iooUkZ5aMugoDKHSHB3ZBlsBfeUcLdpo01H+BLuJCaFpJEkU0iongY0ITVCEhO6Lo27gON5BuD/JdgNI1SN4fTk5y5vJBbrnWtbVdtVpI58nWHuin2D9u3nLHqqkIWurlRRX8aR6ngH05Ocg6R6ngb9KTnKwXRGTeMU/n285NtTk4f3in8+znLJ6RT9gqzK+9Mep4B9OTnJDSPU8A+nJzlYLd8m8Yp/Pt5yOiMm8Yp/Pt5yPSKfsBZlfHaRqngH0n85crX1RlkfI7snuc4+FxuVa4VGTeMU3n2c5Vlz2cw5QrDGQ5nREuqQbgjWNiDvhatLVhOTUY2E0aVCEluIBCE0gN3kDOeWkaWxgEFxdtcMSAPikcAW3Okep4B9OTnLrtCjqUQuNRJGx27SdnI1mG5x22kb91Ke75N4xT+fbzlzq9anGbTjctJlf+mTU8Dfpyc5IaSKngH05ecrA7vk3jFP59vORu2TeMU/n2c5eXpFL2B2ZX06R6ngH05eeg6R6ngH05OcrBioydxin8+znI6Iybxin8+3nI9Ip+wFmVtyxnjNUM1H7MfjPO3wlc4p+0tS0ZozuM0LnWfg2Vrjs4A4qAlv001ON0rEtCQmhaCQWJTSKieBmSEkKxDRZJCV0B6aGAPdYm2BOy+z5wptboNiIB6Jbw+8v/AD1CmTZS15LRc6pFsf5KzMeds9h7lGwfHPB4qxaydSLXB+PyXFI5PpFx71S3zL/z0joLj4yPMu/PXX+2yfif2jzUDO6o4p9v+lYufX7/AGKsjkOkXHxgead+en0i4+MjzLvzl1wzuqOKfb/pR7bqjin2/wClHO1Hf7BZHI9IuLjIH8J35yhnOTJwp6uogB1hFLJGHWtfVcRe1zbZwlWT9t9RxT/c/pVc88pi+vq3uGqXVEpLb3tdxwWvR1KspPje1vcTJI0yaELoEAkhNAEgaN8wG5Rjc90oZaRzLFhf2LWOvhI3uti7bpFx8Zb5l/560WhzLj4IXNZEJCZpD2Wr+zjHAeBSZ7bZ+J/aPNXK1FWsptRe3yPRJWOQGguPjLfMv/PR0i4+Mt8y/wDP4F15ztn4p9o81HttqOJ/aPNXjztR3+w7I5DpFR8Zb5l356fSKj4y3zLvzl13tsqOJ/aPNR7bajif2zzUc7Ud/sFkRZn5ovZQ0+6tnDzZxtuZb2IvtMp9Ci1TppPzhllpC18AjFpMde97t4LD9FQWujpZTlC88kSsCEkLSSNYlNIqZ4GNNCSoQ0JITuBsMiHrhv3Du/8AUrhQ07NUdS3YN4KnuRffD4jlcWLsR4B6FyvEsx+f4PSAuhmdw3kCOh2dy3kCzsELmFmHQ7O5byBPodnct5AsrougDHcG9y3kCqVn+LZSrbcZm++VbdVI0gH+067yqb75XQ8O87+BEzn7IQmuxseYk0JIAnP2P7AYH3APuiTev+zi7ymHodncN5Aog9j77w/yiX8OJTFfvrgaxvms9Y4MOh2dw3kCOhmdw3kCzJHCjWHCsxRh0OzuW8gR0MzuG8gWfz+hBcOFAEeaaIWiiNmgdTJsH7vzKtastppHuI+LL91VpXZ8P9Wec8jQhC3kCSKyWJKmeBjTSQqENCEI3A92Rh1w3BPUOwVxohgPAFTnIvvh8R3oVxIj1I8AXK8SzE9IGf62LK6xuUfOuWWO6YWPh5Ej86AMsVUjSB8J13lU333K21/Cqk6QPhOu8qm++5dHw3zu3YieDQJITXYPMEIQgCdPY+nrD/KJPw4lMV1Dvsfe13+USfhxKYlwNZ65nrHAXTJWKLd/0LKUMHvFMFK/h+pLl+pAHAaae0T4sv3VWlWV009om/cy/dH87KtK7Xh/qzznkEJoW8gSRWSxKieBjQhCoQITSTA2GRezPiOVxYexHgCpbFKW4i2wjlVzaOZr2NcCLW2+BcrxL/X97HpA+6Vv1inYIsuWWCMf1/8AEIBH6KABVI0g/Cdd5VN98q26qRpA+E67yqb75XR8O87+BEzQIQhdg8xJoQlYCdPY+9rv8ok/CiUw28Kh72Pva7/KJPw4lMWK4Os9az1jgPmR+t5CQKy2KHbvJY8CdkfOgCPtNHaJ8WX7o76rUrC6fKsMpIhfs3yNw8S+OKryu3oFalc85ZBCaFuIEkVksSongZkhJCsQ7ISQgBqzuijOBlTRxguZuvXCWazdYBr9W+qMbYjG2+qwrpMxs5n0VSyQF2pgxwDtQBpexzr4G46nZZZdXRdWFllFRdmWyt4EX/V/nWpzZzhirYRLEQQb3AvhZzmjEtF+xK2y4LTWzPUEJoSAVlUnSD8J13lU33yrb2VcdM+bjoKjdtXCeSoeTYD47LYhxv2XeW/w+SVRp9UTPBGyE0LtHkJCd0AIAnX2Prfc7zb+8S473vUSmAWXB6GchOpaAiTEyS7sDYCzXxQ4YE8B9S72/wA6+e1UlKq2j2jgWr3k7d70Ix4UWKzjEhxABJ3h3k7KOtJWkKOjaIo+uSutdms6OzHNeNbsDfEWt31cIOcrLIMjfTPnL0RUOp2kFkUgLSNUg60bdhG3ao2uvpUTue4ueS5x2k7TvL5r6GjTVOCijxbuCSE16iEkVksSongY0IQqENJCaYAiyVkI+QHSZp55VFC4bm8lmsw6jnP1LNJNtVrgLEk3U+5n6R6araxrpG7sWx6zGRzAB7m3c25bawIIvfeVXkFZK+khU3wylKxdbeTuqrZs6Qami95ZBst1THHeA3njgCkXImm+PAVMcpJw61GwYki3ZTeG65lTR1I43LUkTJZaHPLNeKvgdFK3HDVe0MD29Uxx1XOadW+qAeELx5Fz6pqm2o2RuIA3TcxtJaNkh4OQro2VbCAQ9uzuh/IrOuKEr4aHkqpnbmbPRSSB7bRhxLSXscSwuc1hOrvm3AuaV1BO077eULwTZLicblx+kF0YeIbWkieAp7FGXODRtJAHhOCljRpoxe+Rk9WwblYOaA6J7XB7H9k1wdv6qnGjp44wdV23hcN669BqG903lCmrr3JcMFb3goip6dsbGsYAA0AACwwAsNmG8vpZeCtyvFGLkg7Dg5u/4XBcZlXS1RwbYqkk4DVETtoJx66sEacpYRVyQbjwrz1tcyJhfJcNG06rnbSBsAJ2kKDsuabpnEimY0NNx12PGxH7su291G2XMuyVTy+URgkuPUiw6qxO0ngWunoZy82wnJEv59aXAxzoqIsda13OZMxwc17g4A3bhYDlKhWurpJnB0sj5HWA1nuc82F7C7iTbErzIXUo0IU1siG7ghF017EghCSe4DWJWSxKieBjTSQqENCSEACE0JgJNCSABCAmlsAl6KWsfGbsNjw6oPDwjvlfBCTimM3dPndWMILJrEC3YR81ekZ+5Q4x/txcxc2hTyYdUFzo3Z915FuiMD/hxb//AKLw1GcdS8EOkuDt6iPHf7lalCOVBdAuZPdc3O3wAehYpoV8KASE0kYENJCaYAkmhACTQkgASKaRUTwM+1VFqve0fFc4chsvmhCpYuIV00ISTe4xJoQq/sQk0IQ9kwCyEITtgAsldCEqn8cACaEJdQEi6EJX3sME0IVJbP4fgQgmhCS6AF0k0J+4AQhCpLewCsmhCVtwBYlCFE/Lc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Прямоугольник 13"/>
          <p:cNvSpPr>
            <a:spLocks noChangeArrowheads="1"/>
          </p:cNvSpPr>
          <p:nvPr/>
        </p:nvSpPr>
        <p:spPr bwMode="auto">
          <a:xfrm>
            <a:off x="0" y="2928938"/>
            <a:ext cx="91440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 i="1" u="sng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Диалоговые оболочки </a:t>
            </a:r>
            <a:r>
              <a:rPr lang="ru-RU" sz="22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— комплексы программ, создающих для пользователя удобный интерфейс, упрощающих реализацию диалога между пользователем и компьютером, делающих наглядным и простым выполнение базовых операций над объектами операционной системы (файлами и каталогами).</a:t>
            </a:r>
          </a:p>
        </p:txBody>
      </p:sp>
      <p:pic>
        <p:nvPicPr>
          <p:cNvPr id="12302" name="Picture 12" descr="C:\Users\User\Desktop\KURSI_2013\Norton_Commander_5.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26991"/>
            <a:ext cx="2813047" cy="1673777"/>
          </a:xfrm>
          <a:prstGeom prst="rect">
            <a:avLst/>
          </a:prstGeom>
          <a:noFill/>
          <a:ln w="381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152400" dir="16980000" sx="101000" sy="101000" kx="-1200000" algn="bl" rotWithShape="0">
              <a:prstClr val="black">
                <a:alpha val="19000"/>
              </a:prstClr>
            </a:outerShdw>
          </a:effectLst>
        </p:spPr>
      </p:pic>
      <p:pic>
        <p:nvPicPr>
          <p:cNvPr id="12304" name="Picture 16" descr="C:\Users\User\Desktop\KURSI_2013\07-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86322"/>
            <a:ext cx="3174382" cy="1916099"/>
          </a:xfrm>
          <a:prstGeom prst="rect">
            <a:avLst/>
          </a:prstGeom>
          <a:noFill/>
          <a:ln w="38100"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outerShdw blurRad="152400" dir="16980000" sx="101000" sy="101000" kx="-1200000" algn="bl" rotWithShape="0">
              <a:prstClr val="black">
                <a:alpha val="19000"/>
              </a:prstClr>
            </a:outerShdw>
          </a:effectLst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71438" y="357188"/>
            <a:ext cx="3286125" cy="2500312"/>
            <a:chOff x="71406" y="357166"/>
            <a:chExt cx="3286148" cy="2500330"/>
          </a:xfrm>
        </p:grpSpPr>
        <p:pic>
          <p:nvPicPr>
            <p:cNvPr id="12298" name="Picture 10" descr="C:\Users\User\Desktop\KURSI_2013\загруженное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90741" y="1714488"/>
              <a:ext cx="1166813" cy="1143008"/>
            </a:xfrm>
            <a:prstGeom prst="rect">
              <a:avLst/>
            </a:prstGeom>
            <a:noFill/>
            <a:ln w="6350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miter lim="800000"/>
              <a:headEnd/>
              <a:tailEnd/>
            </a:ln>
          </p:spPr>
        </p:pic>
        <p:pic>
          <p:nvPicPr>
            <p:cNvPr id="12299" name="Picture 11" descr="C:\Users\User\Desktop\KURSI_2013\загруженное (1)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85918" y="357166"/>
              <a:ext cx="1571636" cy="1214446"/>
            </a:xfrm>
            <a:prstGeom prst="rect">
              <a:avLst/>
            </a:prstGeom>
            <a:noFill/>
            <a:ln w="6350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miter lim="800000"/>
              <a:headEnd/>
              <a:tailEnd/>
            </a:ln>
          </p:spPr>
        </p:pic>
        <p:pic>
          <p:nvPicPr>
            <p:cNvPr id="12300" name="Picture 2" descr="C:\Users\User\Desktop\KURSI_2013\computers-os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406" y="1714488"/>
              <a:ext cx="2000281" cy="1143000"/>
            </a:xfrm>
            <a:prstGeom prst="rect">
              <a:avLst/>
            </a:prstGeom>
            <a:noFill/>
            <a:ln w="6350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miter lim="800000"/>
              <a:headEnd/>
              <a:tailEnd/>
            </a:ln>
          </p:spPr>
        </p:pic>
        <p:pic>
          <p:nvPicPr>
            <p:cNvPr id="12305" name="Picture 17" descr="C:\Users\User\Desktop\KURSI_2013\0022-022-Vidy-operatsionnykh-sistem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406" y="428605"/>
              <a:ext cx="1545894" cy="1143008"/>
            </a:xfrm>
            <a:prstGeom prst="rect">
              <a:avLst/>
            </a:prstGeom>
            <a:noFill/>
            <a:ln w="6350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ln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0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43063" y="3571875"/>
            <a:ext cx="7643812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2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i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2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тилиты</a:t>
            </a:r>
            <a:r>
              <a:rPr lang="ru-RU" sz="2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— программы вспомогательного назначения, обеспечивающие дополнительный сервис (</a:t>
            </a:r>
            <a:r>
              <a:rPr lang="ru-RU" sz="22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форматирова</a:t>
            </a:r>
            <a:r>
              <a:rPr lang="en-US" sz="2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2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дискет, восстановление ошибочно удаленных файлов, дефрагментация файлов на диске и т. п.).</a:t>
            </a:r>
            <a:endParaRPr lang="ru-RU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-285750" y="4286250"/>
            <a:ext cx="9429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ru-RU" sz="2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15"/>
          <p:cNvSpPr>
            <a:spLocks noChangeArrowheads="1"/>
          </p:cNvSpPr>
          <p:nvPr/>
        </p:nvSpPr>
        <p:spPr bwMode="auto">
          <a:xfrm>
            <a:off x="2286000" y="428625"/>
            <a:ext cx="7143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990000"/>
                </a:solidFill>
              </a:rPr>
              <a:t> </a:t>
            </a:r>
            <a:r>
              <a:rPr lang="ru-RU" sz="22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Драйверы — это программы, обеспечивающие взаи- модействие прикладных программ и операционной системы с внешними устройствами. Именно драйве-ры отвечают за обработку информации, поступаю-щей от таких устройств, как мышь, клавиатура, принтер и сканер.</a:t>
            </a:r>
            <a:endParaRPr lang="ru-RU" sz="22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C:\Users\User\Desktop\KURSI_2013\images (1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4714884"/>
            <a:ext cx="1607538" cy="1247740"/>
          </a:xfrm>
          <a:prstGeom prst="rect">
            <a:avLst/>
          </a:prstGeom>
          <a:noFill/>
          <a:ln w="57150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</p:pic>
      <p:pic>
        <p:nvPicPr>
          <p:cNvPr id="13318" name="Picture 6" descr="C:\Users\User\Desktop\KURSI_2013\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13" y="2643182"/>
            <a:ext cx="1797181" cy="1643074"/>
          </a:xfrm>
          <a:prstGeom prst="rect">
            <a:avLst/>
          </a:prstGeom>
          <a:noFill/>
          <a:ln w="57150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</p:pic>
      <p:pic>
        <p:nvPicPr>
          <p:cNvPr id="13319" name="Picture 7" descr="C:\Users\User\Desktop\KURSI_2013\Soft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5143512"/>
            <a:ext cx="3143240" cy="1639905"/>
          </a:xfrm>
          <a:prstGeom prst="rect">
            <a:avLst/>
          </a:prstGeom>
          <a:noFill/>
          <a:ln w="57150">
            <a:gradFill flip="none"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</p:pic>
      <p:pic>
        <p:nvPicPr>
          <p:cNvPr id="13320" name="Picture 8" descr="C:\Users\User\Desktop\KURSI_2013\1315530112_driver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28625"/>
            <a:ext cx="2214562" cy="21272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21" name="Picture 9" descr="C:\Users\User\Desktop\KURSI_2013\images (1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79963" y="2286000"/>
            <a:ext cx="4149725" cy="12144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6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643063" y="428625"/>
            <a:ext cx="73580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Прикладное программное обеспечение (ППО) — комплекс взаимосвязанных программ для решения задач определенного класса конкретной предметной области.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90800" y="2143125"/>
            <a:ext cx="4191000" cy="814388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Прикладное </a:t>
            </a:r>
          </a:p>
          <a:p>
            <a:pPr algn="ctr" eaLnBrk="0" hangingPunct="0"/>
            <a:r>
              <a:rPr lang="ru-RU" sz="2400" b="1">
                <a:solidFill>
                  <a:schemeClr val="bg1"/>
                </a:solidFill>
                <a:latin typeface="Times New Roman" pitchFamily="18" charset="0"/>
              </a:rPr>
              <a:t>программное обеспечение</a:t>
            </a:r>
          </a:p>
        </p:txBody>
      </p:sp>
      <p:sp>
        <p:nvSpPr>
          <p:cNvPr id="7" name="Rectangl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14938" y="3643313"/>
            <a:ext cx="3571875" cy="8143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en-US" sz="2200" b="1" i="1">
                <a:solidFill>
                  <a:schemeClr val="bg1"/>
                </a:solidFill>
                <a:latin typeface="Times New Roman" pitchFamily="18" charset="0"/>
              </a:rPr>
              <a:t>                   </a:t>
            </a:r>
            <a:r>
              <a:rPr lang="ru-RU" sz="2200" b="1" i="1">
                <a:solidFill>
                  <a:schemeClr val="bg1"/>
                </a:solidFill>
                <a:latin typeface="Times New Roman" pitchFamily="18" charset="0"/>
              </a:rPr>
              <a:t>Программы профессиональ</a:t>
            </a:r>
            <a:r>
              <a:rPr lang="en-US" sz="2200" b="1" i="1">
                <a:solidFill>
                  <a:schemeClr val="bg1"/>
                </a:solidFill>
                <a:latin typeface="Times New Roman" pitchFamily="18" charset="0"/>
              </a:rPr>
              <a:t>-                  </a:t>
            </a:r>
          </a:p>
          <a:p>
            <a:pPr algn="ctr" eaLnBrk="0" hangingPunct="0"/>
            <a:r>
              <a:rPr lang="ru-RU" sz="2200" b="1" i="1">
                <a:solidFill>
                  <a:schemeClr val="bg1"/>
                </a:solidFill>
                <a:latin typeface="Times New Roman" pitchFamily="18" charset="0"/>
              </a:rPr>
              <a:t>ного уровня</a:t>
            </a:r>
          </a:p>
        </p:txBody>
      </p:sp>
      <p:sp>
        <p:nvSpPr>
          <p:cNvPr id="8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57563" y="4929188"/>
            <a:ext cx="3862387" cy="7127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ru-RU" sz="2200" b="1" i="1">
                <a:solidFill>
                  <a:schemeClr val="bg1"/>
                </a:solidFill>
                <a:latin typeface="Times New Roman" pitchFamily="18" charset="0"/>
              </a:rPr>
              <a:t>Программы специального </a:t>
            </a:r>
          </a:p>
          <a:p>
            <a:pPr algn="ctr" eaLnBrk="0" hangingPunct="0"/>
            <a:r>
              <a:rPr lang="ru-RU" sz="2200" b="1" i="1">
                <a:solidFill>
                  <a:schemeClr val="bg1"/>
                </a:solidFill>
                <a:latin typeface="Times New Roman" pitchFamily="18" charset="0"/>
              </a:rPr>
              <a:t>назначения</a:t>
            </a:r>
          </a:p>
        </p:txBody>
      </p:sp>
      <p:sp>
        <p:nvSpPr>
          <p:cNvPr id="9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8638" y="3643313"/>
            <a:ext cx="2971800" cy="763587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r>
              <a:rPr lang="ru-RU" sz="2200" b="1" i="1">
                <a:solidFill>
                  <a:schemeClr val="bg1"/>
                </a:solidFill>
                <a:latin typeface="Times New Roman" pitchFamily="18" charset="0"/>
              </a:rPr>
              <a:t>Программы общего </a:t>
            </a:r>
          </a:p>
          <a:p>
            <a:pPr algn="ctr" eaLnBrk="0" hangingPunct="0"/>
            <a:r>
              <a:rPr lang="ru-RU" sz="2200" b="1" i="1">
                <a:solidFill>
                  <a:schemeClr val="bg1"/>
                </a:solidFill>
                <a:latin typeface="Times New Roman" pitchFamily="18" charset="0"/>
              </a:rPr>
              <a:t>назначения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357688" y="2928938"/>
            <a:ext cx="152400" cy="1928812"/>
          </a:xfrm>
          <a:prstGeom prst="downArrow">
            <a:avLst>
              <a:gd name="adj1" fmla="val 50000"/>
              <a:gd name="adj2" fmla="val 287519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3343053">
            <a:off x="3778250" y="2632076"/>
            <a:ext cx="134937" cy="1090612"/>
          </a:xfrm>
          <a:prstGeom prst="downArrow">
            <a:avLst>
              <a:gd name="adj1" fmla="val 50000"/>
              <a:gd name="adj2" fmla="val 225184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-3584048">
            <a:off x="5191919" y="2624931"/>
            <a:ext cx="122238" cy="1152525"/>
          </a:xfrm>
          <a:prstGeom prst="downArrow">
            <a:avLst>
              <a:gd name="adj1" fmla="val 50000"/>
              <a:gd name="adj2" fmla="val 189138"/>
            </a:avLst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95" name="Прямоугольник 12"/>
          <p:cNvSpPr>
            <a:spLocks noChangeArrowheads="1"/>
          </p:cNvSpPr>
          <p:nvPr/>
        </p:nvSpPr>
        <p:spPr bwMode="auto">
          <a:xfrm>
            <a:off x="0" y="49291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endParaRPr lang="ru-RU" b="1" i="1">
              <a:latin typeface="Times New Roman" pitchFamily="18" charset="0"/>
            </a:endParaRPr>
          </a:p>
        </p:txBody>
      </p:sp>
      <p:sp>
        <p:nvSpPr>
          <p:cNvPr id="14350" name="Прямоугольник 13"/>
          <p:cNvSpPr>
            <a:spLocks noChangeArrowheads="1"/>
          </p:cNvSpPr>
          <p:nvPr/>
        </p:nvSpPr>
        <p:spPr bwMode="auto">
          <a:xfrm>
            <a:off x="0" y="4500563"/>
            <a:ext cx="34337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000" b="1" i="1">
                <a:latin typeface="Times New Roman" pitchFamily="18" charset="0"/>
              </a:rPr>
              <a:t>Текстовые редакторы</a:t>
            </a:r>
            <a:endParaRPr lang="en-US" sz="2000" b="1" i="1"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i="1">
                <a:latin typeface="Times New Roman" pitchFamily="18" charset="0"/>
              </a:rPr>
              <a:t>Табличные процессоры</a:t>
            </a:r>
            <a:endParaRPr lang="en-US" sz="2000" b="1" i="1"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i="1">
                <a:latin typeface="Times New Roman" pitchFamily="18" charset="0"/>
              </a:rPr>
              <a:t>Графические редакторы</a:t>
            </a:r>
            <a:endParaRPr lang="en-US" sz="2000" b="1" i="1"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b="1" i="1">
                <a:latin typeface="Times New Roman" pitchFamily="18" charset="0"/>
              </a:rPr>
              <a:t>Базы данных и СУБД </a:t>
            </a:r>
            <a:endParaRPr lang="en-US" sz="2000" b="1" i="1">
              <a:latin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b="1" i="1">
                <a:latin typeface="Times New Roman" pitchFamily="18" charset="0"/>
              </a:rPr>
              <a:t>…</a:t>
            </a:r>
            <a:r>
              <a:rPr lang="ru-RU" sz="2000" b="1" i="1">
                <a:latin typeface="Times New Roman" pitchFamily="18" charset="0"/>
              </a:rPr>
              <a:t> </a:t>
            </a:r>
          </a:p>
        </p:txBody>
      </p:sp>
      <p:sp>
        <p:nvSpPr>
          <p:cNvPr id="16397" name="Прямоугольник 14"/>
          <p:cNvSpPr>
            <a:spLocks noChangeArrowheads="1"/>
          </p:cNvSpPr>
          <p:nvPr/>
        </p:nvSpPr>
        <p:spPr bwMode="auto">
          <a:xfrm>
            <a:off x="0" y="535781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endParaRPr lang="ru-RU" b="1" i="1">
              <a:latin typeface="Times New Roman" pitchFamily="18" charset="0"/>
            </a:endParaRPr>
          </a:p>
        </p:txBody>
      </p:sp>
      <p:sp>
        <p:nvSpPr>
          <p:cNvPr id="16398" name="Прямоугольник 15"/>
          <p:cNvSpPr>
            <a:spLocks noChangeArrowheads="1"/>
          </p:cNvSpPr>
          <p:nvPr/>
        </p:nvSpPr>
        <p:spPr bwMode="auto">
          <a:xfrm>
            <a:off x="285750" y="5786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endParaRPr lang="ru-RU" b="1" i="1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4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3" dur="1" fill="hold"/>
                                        <p:tgtEl>
                                          <p:spTgt spid="14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14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14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3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2"/>
          <p:cNvSpPr>
            <a:spLocks noChangeArrowheads="1"/>
          </p:cNvSpPr>
          <p:nvPr/>
        </p:nvSpPr>
        <p:spPr bwMode="auto">
          <a:xfrm>
            <a:off x="1785938" y="500063"/>
            <a:ext cx="7032625" cy="9461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Системы программирования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2500313" y="3786188"/>
            <a:ext cx="2374900" cy="12239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Assembler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 flipH="1">
            <a:off x="2319338" y="1428750"/>
            <a:ext cx="720725" cy="7921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3616325" y="1428750"/>
            <a:ext cx="0" cy="2374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5008563" y="1428750"/>
            <a:ext cx="0" cy="7921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6496050" y="1428750"/>
            <a:ext cx="96838" cy="24384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7000875" y="1428750"/>
            <a:ext cx="647700" cy="7921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285750" y="2286000"/>
            <a:ext cx="2374900" cy="12239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Basic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3857625" y="2214563"/>
            <a:ext cx="2374900" cy="12239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C++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6715125" y="2214563"/>
            <a:ext cx="2214563" cy="122396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Pascal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5500688" y="3857625"/>
            <a:ext cx="2374900" cy="122396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другое</a:t>
            </a:r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7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парах:</a:t>
            </a:r>
            <a:endParaRPr lang="ru-RU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8929687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№ 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лишнее и подчеркни: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Текстовый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редактор,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графический редактор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                 , переводчик</a:t>
            </a:r>
            <a:endParaRPr lang="ru-RU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Операционная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система, архиваторы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                   	                                , антивирусная программа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3273425"/>
            <a:ext cx="2368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Windows XP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28625" y="4344988"/>
            <a:ext cx="40179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табличный процессор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214313" y="6215063"/>
            <a:ext cx="720725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indefinite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4" dur="indefinite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5" dur="indefinite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9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 парах: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№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Найди понятие более широкое по значению и подчеркни его: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Графические редакторы  или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?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Антивирусные программы или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?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929313" y="3273425"/>
            <a:ext cx="230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прикладные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3844925"/>
            <a:ext cx="216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357938" y="4429125"/>
            <a:ext cx="2070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системные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785813" y="4987925"/>
            <a:ext cx="216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214313" y="6286500"/>
            <a:ext cx="7207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2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13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14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19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0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24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25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 парах: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Впиши пропущенные слова в предложениях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1)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бесполезный хлам, груда железа.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Программирование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деятельность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 по                      программы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                         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предназначено для выполнения конкретных задач пользователя.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Наиболее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дружественно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пользователю              	                 ПО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0" y="2428875"/>
            <a:ext cx="49307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программного обеспечения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71625" y="3643313"/>
            <a:ext cx="18176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созданию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28688" y="4071938"/>
            <a:ext cx="23272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Прикладное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00125" y="5232400"/>
            <a:ext cx="1955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системное</a:t>
            </a:r>
            <a:endParaRPr lang="ru-RU"/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>
          <a:xfrm>
            <a:off x="214313" y="6286500"/>
            <a:ext cx="720725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3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 парах:</a:t>
            </a:r>
            <a:endParaRPr lang="ru-RU" dirty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14313" y="1643063"/>
            <a:ext cx="8929687" cy="4525962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4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MS Word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Windows Media Player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Касперский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MS Excel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WinRar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14625" y="2143125"/>
            <a:ext cx="3641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текстовый редактор</a:t>
            </a:r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785938" y="2701925"/>
            <a:ext cx="41259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операционная система</a:t>
            </a:r>
            <a:endParaRPr lang="ru-RU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14875" y="3214688"/>
            <a:ext cx="422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проигрыватель музыки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0" y="3714750"/>
            <a:ext cx="1987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антивирус</a:t>
            </a:r>
            <a:endParaRPr lang="ru-RU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357438" y="4286250"/>
            <a:ext cx="40179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табличный процессор</a:t>
            </a:r>
            <a:endParaRPr lang="ru-RU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71625" y="4786313"/>
            <a:ext cx="4100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графический редактор</a:t>
            </a: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071688" y="5345113"/>
            <a:ext cx="1943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архиватор</a:t>
            </a:r>
            <a:endParaRPr lang="ru-RU"/>
          </a:p>
        </p:txBody>
      </p:sp>
      <p:sp>
        <p:nvSpPr>
          <p:cNvPr id="13" name="Стрелка влево 12">
            <a:hlinkClick r:id="rId3" action="ppaction://hlinksldjump"/>
          </p:cNvPr>
          <p:cNvSpPr/>
          <p:nvPr/>
        </p:nvSpPr>
        <p:spPr>
          <a:xfrm>
            <a:off x="214313" y="6215063"/>
            <a:ext cx="720725" cy="360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1714480" y="714356"/>
            <a:ext cx="6929486" cy="78581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63000">
                <a:srgbClr val="005CB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Задание для домашней работы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0" y="1635125"/>
            <a:ext cx="9144000" cy="429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Выясните, к какому классу – текстовым или графическим редакторам, драйверам, системам программирования, программам профессионального назначения и т.д. – относятся следующие программы:</a:t>
            </a:r>
            <a:endParaRPr lang="en-US" sz="2400" b="1" i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Norton Commander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WinRar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keyboard.drv,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«1С Предприятие»,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MS Word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FoxPro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3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 Studio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+, Фортран,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Блокнот,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mouse.drv, MS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Adobe Photoshop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Macromedia Flash,     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Компас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3D, Pascal, QIP,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Basic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AVP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Касперского,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Windows7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Paint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Outlook Express, HTML, Dr Web,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MS Access, Nero Premium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               Распределите их по группам в ячейки таблицы:</a:t>
            </a:r>
          </a:p>
          <a:p>
            <a:pPr>
              <a:spcBef>
                <a:spcPct val="50000"/>
              </a:spcBef>
            </a:pPr>
            <a:endParaRPr lang="ru-RU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/>
          <p:cNvSpPr txBox="1">
            <a:spLocks noChangeArrowheads="1"/>
          </p:cNvSpPr>
          <p:nvPr/>
        </p:nvSpPr>
        <p:spPr bwMode="auto">
          <a:xfrm>
            <a:off x="762000" y="428625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dirty="0">
                <a:latin typeface="Times New Roman" pitchFamily="18" charset="0"/>
                <a:ea typeface="+mj-ea"/>
                <a:cs typeface="Times New Roman" pitchFamily="18" charset="0"/>
              </a:rPr>
              <a:t>Задачи урока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188" y="1857375"/>
            <a:ext cx="8929687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Сформировать  представление о программном обеспечение компьютера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учащихся с видами программного обеспечения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Проанализировать значимость программного обеспечения в различных сферах деятельности</a:t>
            </a:r>
          </a:p>
          <a:p>
            <a:pPr marL="533400" indent="-5334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Выявить тенденции развития программного обеспечения 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61"/>
          <p:cNvPicPr>
            <a:picLocks noChangeAspect="1" noChangeArrowheads="1"/>
          </p:cNvPicPr>
          <p:nvPr/>
        </p:nvPicPr>
        <p:blipFill>
          <a:blip r:embed="rId3"/>
          <a:srcRect l="23604" t="22916" r="34789" b="42708"/>
          <a:stretch>
            <a:fillRect/>
          </a:stretch>
        </p:blipFill>
        <p:spPr bwMode="auto">
          <a:xfrm>
            <a:off x="0" y="1571625"/>
            <a:ext cx="9144000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6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571750" y="357188"/>
            <a:ext cx="4857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Ресурсы:</a:t>
            </a: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14313" y="1571625"/>
            <a:ext cx="8929687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>
                <a:latin typeface="Times New Roman" pitchFamily="18" charset="0"/>
                <a:cs typeface="Times New Roman" pitchFamily="18" charset="0"/>
                <a:hlinkClick r:id="rId3"/>
              </a:rPr>
              <a:t>http://900igr.net/datas/informatika/Programmy/0022-022-Vidy-operatsionnykh-sistem.jpg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>
                <a:latin typeface="Times New Roman" pitchFamily="18" charset="0"/>
                <a:cs typeface="Times New Roman" pitchFamily="18" charset="0"/>
                <a:hlinkClick r:id="rId4"/>
              </a:rPr>
              <a:t>http://topgorod.com/images/hi-tech/computers/computers-os.jpg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>
                <a:latin typeface="Times New Roman" pitchFamily="18" charset="0"/>
                <a:cs typeface="Times New Roman" pitchFamily="18" charset="0"/>
                <a:hlinkClick r:id="rId5"/>
              </a:rPr>
              <a:t>http://download.myshared.ru/kAhRNhA98x3c5Z5-e3iLCg/1382885722/276008.ppt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>
                <a:latin typeface="Times New Roman" pitchFamily="18" charset="0"/>
                <a:cs typeface="Times New Roman" pitchFamily="18" charset="0"/>
                <a:hlinkClick r:id="rId6"/>
              </a:rPr>
              <a:t>http://www.navigator-shop.ru/article/show/dopolnitelnyie-putevyie-utilityi-nuvi-660-chast-2/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>
                <a:latin typeface="Times New Roman" pitchFamily="18" charset="0"/>
                <a:cs typeface="Times New Roman" pitchFamily="18" charset="0"/>
                <a:hlinkClick r:id="rId7"/>
              </a:rPr>
              <a:t>http://festival.1september.ru/articles/613508/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>
                <a:hlinkClick r:id="rId8"/>
              </a:rPr>
              <a:t>http://www.metod-kopilka.ru/arch/5-1-12.zip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Учебник  «Информатика 9 класс»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И. Садыгов, Р. Махмудзаде, Н. Исаева</a:t>
            </a:r>
            <a:r>
              <a:rPr lang="en-US" sz="24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5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285750" y="1928813"/>
            <a:ext cx="8572500" cy="4000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/>
          </a:p>
        </p:txBody>
      </p:sp>
      <p:grpSp>
        <p:nvGrpSpPr>
          <p:cNvPr id="7172" name="Содержимое 3"/>
          <p:cNvGrpSpPr>
            <a:grpSpLocks noGrp="1"/>
          </p:cNvGrpSpPr>
          <p:nvPr>
            <p:ph idx="1"/>
          </p:nvPr>
        </p:nvGrpSpPr>
        <p:grpSpPr bwMode="auto">
          <a:xfrm>
            <a:off x="357188" y="1928813"/>
            <a:ext cx="8229600" cy="3954462"/>
            <a:chOff x="133208" y="1357298"/>
            <a:chExt cx="8855589" cy="5072098"/>
          </a:xfrm>
        </p:grpSpPr>
        <p:pic>
          <p:nvPicPr>
            <p:cNvPr id="7174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208" y="2000240"/>
              <a:ext cx="2509966" cy="214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116" y="4429132"/>
              <a:ext cx="2000264" cy="2000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6" name="Группа 34"/>
            <p:cNvGrpSpPr>
              <a:grpSpLocks/>
            </p:cNvGrpSpPr>
            <p:nvPr/>
          </p:nvGrpSpPr>
          <p:grpSpPr bwMode="auto">
            <a:xfrm>
              <a:off x="928662" y="1357298"/>
              <a:ext cx="8060135" cy="3286148"/>
              <a:chOff x="928662" y="1357298"/>
              <a:chExt cx="8060135" cy="3286148"/>
            </a:xfrm>
          </p:grpSpPr>
          <p:pic>
            <p:nvPicPr>
              <p:cNvPr id="7177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1785918" y="2214554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78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2143108" y="2214554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928662" y="1357298"/>
                <a:ext cx="572593" cy="923330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54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В</a:t>
                </a: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 rot="16200000" flipH="1">
                <a:off x="1000570" y="1571526"/>
                <a:ext cx="429632" cy="428771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10800000" flipV="1">
                <a:off x="929255" y="1571095"/>
                <a:ext cx="500518" cy="429632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7182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71868" y="2285992"/>
                <a:ext cx="1976440" cy="197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3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000364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4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57554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5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5306814" y="4214818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6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5643570" y="4214818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7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flipH="1">
                <a:off x="6000760" y="4214818"/>
                <a:ext cx="4081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8" name="Picture 6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643570" y="1928802"/>
                <a:ext cx="1976440" cy="197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9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572132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0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857884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91" name="Picture 7" descr="интернет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286380" y="2214554"/>
                <a:ext cx="357190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7649968" y="2214554"/>
                <a:ext cx="1338829" cy="2215991"/>
              </a:xfrm>
              <a:prstGeom prst="rect">
                <a:avLst/>
              </a:prstGeom>
              <a:noFill/>
            </p:spPr>
            <p:txBody>
              <a:bodyPr wrap="none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>
                  <a:defRPr/>
                </a:pPr>
                <a:r>
                  <a:rPr lang="ru-RU" sz="13800" b="1" dirty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Й</a:t>
                </a:r>
              </a:p>
            </p:txBody>
          </p:sp>
        </p:grp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2714625" y="714375"/>
            <a:ext cx="3965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latin typeface="Times New Roman" pitchFamily="18" charset="0"/>
                <a:cs typeface="Times New Roman" pitchFamily="18" charset="0"/>
              </a:rPr>
              <a:t>системный блок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0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4313" y="1714500"/>
            <a:ext cx="8715375" cy="3714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/>
          <a:srcRect l="18365" t="20409" r="22450" b="28571"/>
          <a:stretch>
            <a:fillRect/>
          </a:stretch>
        </p:blipFill>
        <p:spPr bwMode="auto">
          <a:xfrm rot="2314631">
            <a:off x="571500" y="2357438"/>
            <a:ext cx="25685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1928813"/>
            <a:ext cx="34766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198" name="Группа 10"/>
          <p:cNvGrpSpPr>
            <a:grpSpLocks/>
          </p:cNvGrpSpPr>
          <p:nvPr/>
        </p:nvGrpSpPr>
        <p:grpSpPr bwMode="auto">
          <a:xfrm>
            <a:off x="571500" y="1785938"/>
            <a:ext cx="8215313" cy="2762250"/>
            <a:chOff x="571472" y="1785926"/>
            <a:chExt cx="8215338" cy="2762258"/>
          </a:xfrm>
        </p:grpSpPr>
        <p:pic>
          <p:nvPicPr>
            <p:cNvPr id="8200" name="Picture 6" descr="накопитель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1472" y="1785926"/>
              <a:ext cx="660403" cy="857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214678" y="2714620"/>
              <a:ext cx="1833564" cy="1833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7" descr="интернет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8215338" y="2143116"/>
              <a:ext cx="571472" cy="600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57563" y="642938"/>
            <a:ext cx="2571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монитор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00375" y="785813"/>
            <a:ext cx="3643313" cy="7699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клавиатура</a:t>
            </a:r>
            <a:r>
              <a:rPr lang="ru-RU" sz="3200"/>
              <a:t> </a:t>
            </a:r>
          </a:p>
        </p:txBody>
      </p:sp>
      <p:pic>
        <p:nvPicPr>
          <p:cNvPr id="3076" name="border" descr="клавиш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785938"/>
            <a:ext cx="8551862" cy="3500437"/>
          </a:xfrm>
          <a:prstGeom prst="rect">
            <a:avLst/>
          </a:prstGeom>
          <a:noFill/>
          <a:ln w="317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9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75" y="1857375"/>
            <a:ext cx="8858250" cy="3857625"/>
          </a:xfrm>
          <a:prstGeom prst="rect">
            <a:avLst/>
          </a:prstGeom>
          <a:solidFill>
            <a:schemeClr val="lt1"/>
          </a:solidFill>
          <a:ln w="34925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/>
          </a:p>
        </p:txBody>
      </p:sp>
      <p:pic>
        <p:nvPicPr>
          <p:cNvPr id="10244" name="Рисунок 3" descr="mil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543175"/>
            <a:ext cx="314325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shil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00313"/>
            <a:ext cx="2271713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3429000" y="1571625"/>
            <a:ext cx="13239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0">
                <a:latin typeface="Times New Roman" pitchFamily="18" charset="0"/>
                <a:cs typeface="Times New Roman" pitchFamily="18" charset="0"/>
              </a:rPr>
              <a:t>’’</a:t>
            </a:r>
            <a:endParaRPr lang="ru-RU" sz="1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858000" y="1643063"/>
            <a:ext cx="1822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0">
                <a:latin typeface="Times New Roman" pitchFamily="18" charset="0"/>
                <a:cs typeface="Times New Roman" pitchFamily="18" charset="0"/>
              </a:rPr>
              <a:t>’’’</a:t>
            </a:r>
            <a:endParaRPr lang="ru-RU" sz="1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500438" y="714375"/>
            <a:ext cx="1857375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мышь</a:t>
            </a:r>
            <a:r>
              <a:rPr lang="ru-RU" sz="3200"/>
              <a:t> </a:t>
            </a:r>
          </a:p>
        </p:txBody>
      </p:sp>
      <p:sp>
        <p:nvSpPr>
          <p:cNvPr id="10249" name="TextBox 19"/>
          <p:cNvSpPr txBox="1">
            <a:spLocks noChangeArrowheads="1"/>
          </p:cNvSpPr>
          <p:nvPr/>
        </p:nvSpPr>
        <p:spPr bwMode="auto">
          <a:xfrm>
            <a:off x="7000875" y="2286000"/>
            <a:ext cx="10001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0"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8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P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428604"/>
            <a:ext cx="2714644" cy="2428892"/>
          </a:xfrm>
          <a:prstGeom prst="rect">
            <a:avLst/>
          </a:prstGeom>
          <a:ln w="50800"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572125" y="3286125"/>
            <a:ext cx="2519363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/>
              <a:t> 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614988" y="2071688"/>
            <a:ext cx="2814637" cy="8270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 ?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04813" y="2071688"/>
            <a:ext cx="2814637" cy="82708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tx2"/>
                </a:solidFill>
              </a:rPr>
              <a:t>Аппаратное</a:t>
            </a:r>
          </a:p>
          <a:p>
            <a:pPr algn="ctr" eaLnBrk="0" hangingPunct="0">
              <a:defRPr/>
            </a:pPr>
            <a:r>
              <a:rPr lang="en-US" sz="2800" b="1" dirty="0">
                <a:solidFill>
                  <a:schemeClr val="tx2"/>
                </a:solidFill>
              </a:rPr>
              <a:t>o</a:t>
            </a:r>
            <a:r>
              <a:rPr lang="ru-RU" sz="2800" b="1" dirty="0" err="1">
                <a:solidFill>
                  <a:schemeClr val="tx2"/>
                </a:solidFill>
              </a:rPr>
              <a:t>беспечение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0" y="2928934"/>
          <a:ext cx="454819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4857752" y="2928934"/>
          <a:ext cx="4548198" cy="264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Graphic spid="14" grpId="0">
        <p:bldAsOne/>
      </p:bldGraphic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Фон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560513"/>
            <a:ext cx="9786937" cy="32258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000" b="1" i="1" u="sng" dirty="0" smtClean="0">
                <a:solidFill>
                  <a:schemeClr val="tx2">
                    <a:lumMod val="75000"/>
                  </a:schemeClr>
                </a:solidFill>
              </a:rPr>
              <a:t>Как грудной малыш без мамы</a:t>
            </a:r>
            <a:br>
              <a:rPr lang="ru-RU" sz="5000" b="1" i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000" b="1" i="1" u="sng" dirty="0" smtClean="0">
                <a:solidFill>
                  <a:schemeClr val="tx2">
                    <a:lumMod val="75000"/>
                  </a:schemeClr>
                </a:solidFill>
              </a:rPr>
              <a:t>Сам не может есть и пить,</a:t>
            </a:r>
            <a:br>
              <a:rPr lang="ru-RU" sz="5000" b="1" i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000" b="1" i="1" u="sng" dirty="0" smtClean="0">
                <a:solidFill>
                  <a:schemeClr val="tx2">
                    <a:lumMod val="75000"/>
                  </a:schemeClr>
                </a:solidFill>
              </a:rPr>
              <a:t>Так компьютер без      </a:t>
            </a:r>
            <a:br>
              <a:rPr lang="ru-RU" sz="5000" b="1" i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000" b="1" i="1" u="sng" dirty="0" smtClean="0">
                <a:solidFill>
                  <a:schemeClr val="tx2">
                    <a:lumMod val="75000"/>
                  </a:schemeClr>
                </a:solidFill>
              </a:rPr>
              <a:t>Шагу бы не смог ступить.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7172" name="Рисунок 2" descr="програм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071813"/>
            <a:ext cx="2857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12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5588" cy="6858000"/>
        </p:xfrm>
        <a:graphic>
          <a:graphicData uri="http://schemas.openxmlformats.org/presentationml/2006/ole">
            <p:oleObj spid="_x0000_s1026" name="Презентация" r:id="rId3" imgW="3980608" imgH="2984112" progId="PowerPoint.Show.8">
              <p:embed/>
            </p:oleObj>
          </a:graphicData>
        </a:graphic>
      </p:graphicFrame>
      <p:sp>
        <p:nvSpPr>
          <p:cNvPr id="1027" name="Прямоугольник 4"/>
          <p:cNvSpPr>
            <a:spLocks noChangeArrowheads="1"/>
          </p:cNvSpPr>
          <p:nvPr/>
        </p:nvSpPr>
        <p:spPr bwMode="auto">
          <a:xfrm>
            <a:off x="0" y="4000500"/>
            <a:ext cx="3643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(</a:t>
            </a:r>
            <a:r>
              <a:rPr lang="en-US" b="1">
                <a:solidFill>
                  <a:schemeClr val="bg1"/>
                </a:solidFill>
              </a:rPr>
              <a:t>Software)</a:t>
            </a:r>
            <a:r>
              <a:rPr lang="ru-RU" b="1">
                <a:solidFill>
                  <a:schemeClr val="bg1"/>
                </a:solidFill>
              </a:rPr>
              <a:t> -   совокупность программ компьютера, которые могут выполняться вычислительной системой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632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  Как грудной малыш без мамы Сам не может есть и пить, Так компьютер без       Шагу бы не смог ступить. </vt:lpstr>
      <vt:lpstr>Слайд 9</vt:lpstr>
      <vt:lpstr>Слайд 10</vt:lpstr>
      <vt:lpstr>Слайд 11</vt:lpstr>
      <vt:lpstr>Слайд 12</vt:lpstr>
      <vt:lpstr>Слайд 13</vt:lpstr>
      <vt:lpstr>Слайд 14</vt:lpstr>
      <vt:lpstr>Задания в парах:</vt:lpstr>
      <vt:lpstr>Задания в парах:</vt:lpstr>
      <vt:lpstr>Задания в парах:</vt:lpstr>
      <vt:lpstr>Задания в парах: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149</cp:revision>
  <dcterms:created xsi:type="dcterms:W3CDTF">2011-11-13T10:12:24Z</dcterms:created>
  <dcterms:modified xsi:type="dcterms:W3CDTF">2015-03-30T19:34:09Z</dcterms:modified>
</cp:coreProperties>
</file>