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pupil\Desktop\Сним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7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pupil\Desktop\Снимок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68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pupil\Desktop\Снимок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158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pupil</dc:creator>
  <cp:lastModifiedBy>pupil</cp:lastModifiedBy>
  <cp:revision>1</cp:revision>
  <dcterms:created xsi:type="dcterms:W3CDTF">2015-03-17T07:26:18Z</dcterms:created>
  <dcterms:modified xsi:type="dcterms:W3CDTF">2015-03-17T07:31:12Z</dcterms:modified>
</cp:coreProperties>
</file>