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053" autoAdjust="0"/>
    <p:restoredTop sz="94660"/>
  </p:normalViewPr>
  <p:slideViewPr>
    <p:cSldViewPr>
      <p:cViewPr varScale="1">
        <p:scale>
          <a:sx n="69" d="100"/>
          <a:sy n="69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24557C-3D52-498A-A9B7-4EE4633B1161}" type="datetimeFigureOut">
              <a:rPr lang="en-US" smtClean="0"/>
              <a:pPr/>
              <a:t>2/27/2015</a:t>
            </a:fld>
            <a:endParaRPr lang="en-US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AF70B5-4443-4021-8DA7-79E77F8EDBE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7C6F51D-652C-4BD1-9515-F53AFEDBB28D}" type="datetimeFigureOut">
              <a:rPr lang="en-US" smtClean="0"/>
              <a:pPr/>
              <a:t>2/27/2015</a:t>
            </a:fld>
            <a:endParaRPr lang="en-US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0FAADF1-98B6-4F6C-BB40-CF43C7AD026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6F51D-652C-4BD1-9515-F53AFEDBB28D}" type="datetimeFigureOut">
              <a:rPr lang="en-US" smtClean="0"/>
              <a:pPr/>
              <a:t>2/27/2015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AADF1-98B6-4F6C-BB40-CF43C7AD026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6F51D-652C-4BD1-9515-F53AFEDBB28D}" type="datetimeFigureOut">
              <a:rPr lang="en-US" smtClean="0"/>
              <a:pPr/>
              <a:t>2/27/2015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AADF1-98B6-4F6C-BB40-CF43C7AD026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6F51D-652C-4BD1-9515-F53AFEDBB28D}" type="datetimeFigureOut">
              <a:rPr lang="en-US" smtClean="0"/>
              <a:pPr/>
              <a:t>2/27/2015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AADF1-98B6-4F6C-BB40-CF43C7AD026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6F51D-652C-4BD1-9515-F53AFEDBB28D}" type="datetimeFigureOut">
              <a:rPr lang="en-US" smtClean="0"/>
              <a:pPr/>
              <a:t>2/27/2015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AADF1-98B6-4F6C-BB40-CF43C7AD026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6F51D-652C-4BD1-9515-F53AFEDBB28D}" type="datetimeFigureOut">
              <a:rPr lang="en-US" smtClean="0"/>
              <a:pPr/>
              <a:t>2/27/2015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AADF1-98B6-4F6C-BB40-CF43C7AD026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7C6F51D-652C-4BD1-9515-F53AFEDBB28D}" type="datetimeFigureOut">
              <a:rPr lang="en-US" smtClean="0"/>
              <a:pPr/>
              <a:t>2/27/2015</a:t>
            </a:fld>
            <a:endParaRPr lang="en-US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0FAADF1-98B6-4F6C-BB40-CF43C7AD026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7C6F51D-652C-4BD1-9515-F53AFEDBB28D}" type="datetimeFigureOut">
              <a:rPr lang="en-US" smtClean="0"/>
              <a:pPr/>
              <a:t>2/27/2015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0FAADF1-98B6-4F6C-BB40-CF43C7AD026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6F51D-652C-4BD1-9515-F53AFEDBB28D}" type="datetimeFigureOut">
              <a:rPr lang="en-US" smtClean="0"/>
              <a:pPr/>
              <a:t>2/27/2015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AADF1-98B6-4F6C-BB40-CF43C7AD026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6F51D-652C-4BD1-9515-F53AFEDBB28D}" type="datetimeFigureOut">
              <a:rPr lang="en-US" smtClean="0"/>
              <a:pPr/>
              <a:t>2/27/2015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AADF1-98B6-4F6C-BB40-CF43C7AD026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6F51D-652C-4BD1-9515-F53AFEDBB28D}" type="datetimeFigureOut">
              <a:rPr lang="en-US" smtClean="0"/>
              <a:pPr/>
              <a:t>2/27/2015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AADF1-98B6-4F6C-BB40-CF43C7AD026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7C6F51D-652C-4BD1-9515-F53AFEDBB28D}" type="datetimeFigureOut">
              <a:rPr lang="en-US" smtClean="0"/>
              <a:pPr/>
              <a:t>2/27/2015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0FAADF1-98B6-4F6C-BB40-CF43C7AD026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7.gif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2971800"/>
          </a:xfrm>
        </p:spPr>
        <p:txBody>
          <a:bodyPr/>
          <a:lstStyle/>
          <a:p>
            <a:r>
              <a:rPr lang="az-Latn-AZ" dirty="0" smtClean="0"/>
              <a:t>            </a:t>
            </a:r>
            <a:r>
              <a:rPr lang="en-US" dirty="0" smtClean="0"/>
              <a:t>M</a:t>
            </a:r>
            <a:r>
              <a:rPr lang="az-Latn-AZ" dirty="0" smtClean="0"/>
              <a:t>ÜLKÜ MÜDAFİƏ (MM)</a:t>
            </a:r>
            <a:br>
              <a:rPr lang="az-Latn-AZ" dirty="0" smtClean="0"/>
            </a:br>
            <a:r>
              <a:rPr lang="az-Latn-AZ" dirty="0" smtClean="0"/>
              <a:t>                     </a:t>
            </a:r>
            <a:r>
              <a:rPr lang="az-Latn-AZ" sz="3200" dirty="0" smtClean="0"/>
              <a:t>AÇIQ DƏRS</a:t>
            </a:r>
            <a:endParaRPr lang="en-US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7620000" cy="1752600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M</a:t>
            </a:r>
            <a:r>
              <a:rPr lang="az-Latn-AZ" sz="2000" b="1" dirty="0" smtClean="0"/>
              <a:t>üəllim</a:t>
            </a:r>
            <a:r>
              <a:rPr lang="en-US" sz="2000" b="1" dirty="0" smtClean="0"/>
              <a:t>;   </a:t>
            </a:r>
            <a:r>
              <a:rPr lang="en-US" sz="2000" dirty="0" smtClean="0"/>
              <a:t>G</a:t>
            </a:r>
            <a:r>
              <a:rPr lang="az-Latn-AZ" sz="2000" dirty="0" smtClean="0"/>
              <a:t>ülnarə Allahverdiyeva</a:t>
            </a:r>
          </a:p>
          <a:p>
            <a:r>
              <a:rPr lang="az-Latn-AZ" sz="2000" b="1" dirty="0" smtClean="0"/>
              <a:t>Məktəb</a:t>
            </a:r>
            <a:r>
              <a:rPr lang="en-US" sz="2000" b="1" dirty="0" smtClean="0"/>
              <a:t>;</a:t>
            </a:r>
            <a:r>
              <a:rPr lang="en-US" sz="2000" dirty="0" smtClean="0"/>
              <a:t>      Bin</a:t>
            </a:r>
            <a:r>
              <a:rPr lang="az-Latn-AZ" sz="2000" dirty="0" smtClean="0"/>
              <a:t>əqədi rayon 99 N-li orta məktəb</a:t>
            </a:r>
          </a:p>
          <a:p>
            <a:r>
              <a:rPr lang="az-Latn-AZ" sz="2000" b="1" dirty="0" smtClean="0"/>
              <a:t>Sinif</a:t>
            </a:r>
            <a:r>
              <a:rPr lang="en-US" sz="2000" b="1" dirty="0" smtClean="0"/>
              <a:t>;           </a:t>
            </a:r>
            <a:r>
              <a:rPr lang="en-US" sz="2000" dirty="0" smtClean="0"/>
              <a:t>V</a:t>
            </a:r>
            <a:r>
              <a:rPr lang="az-Latn-AZ" sz="2000" dirty="0" smtClean="0"/>
              <a:t>-a</a:t>
            </a:r>
            <a:endParaRPr lang="en-US" sz="2000" dirty="0" smtClean="0"/>
          </a:p>
          <a:p>
            <a:r>
              <a:rPr lang="en-US" sz="2000" b="1" dirty="0" smtClean="0"/>
              <a:t>M</a:t>
            </a:r>
            <a:r>
              <a:rPr lang="az-Latn-AZ" sz="2000" b="1" dirty="0" smtClean="0"/>
              <a:t>övzu</a:t>
            </a:r>
            <a:r>
              <a:rPr lang="en-US" sz="2000" b="1" dirty="0" smtClean="0"/>
              <a:t>;       </a:t>
            </a:r>
            <a:r>
              <a:rPr lang="az-Latn-AZ" sz="2000" dirty="0" smtClean="0"/>
              <a:t>Azərbaycan üçün səciyyəvi </a:t>
            </a:r>
            <a:r>
              <a:rPr lang="az-Latn-AZ" sz="2000" smtClean="0"/>
              <a:t>olan </a:t>
            </a:r>
            <a:r>
              <a:rPr lang="az-Latn-AZ" sz="2000" smtClean="0"/>
              <a:t>qəzalar</a:t>
            </a:r>
            <a:r>
              <a:rPr lang="az-Latn-AZ" sz="2000" dirty="0" smtClean="0"/>
              <a:t>, təbii                           .                      fəlakətlər və onların nəticələrindən müdafiə</a:t>
            </a:r>
          </a:p>
          <a:p>
            <a:r>
              <a:rPr lang="az-Latn-AZ" sz="2000" b="1" dirty="0" smtClean="0"/>
              <a:t>Məqsəd</a:t>
            </a:r>
            <a:r>
              <a:rPr lang="en-US" sz="2000" b="1" dirty="0" smtClean="0"/>
              <a:t>;       </a:t>
            </a:r>
            <a:r>
              <a:rPr lang="en-US" sz="2000" b="1" dirty="0" err="1" smtClean="0"/>
              <a:t>H</a:t>
            </a:r>
            <a:r>
              <a:rPr lang="en-US" sz="2000" dirty="0" err="1" smtClean="0"/>
              <a:t>əm</a:t>
            </a:r>
            <a:r>
              <a:rPr lang="en-US" sz="2000" dirty="0" smtClean="0"/>
              <a:t> </a:t>
            </a:r>
            <a:r>
              <a:rPr lang="en-US" sz="2000" dirty="0" err="1" smtClean="0"/>
              <a:t>fövqəladə</a:t>
            </a:r>
            <a:r>
              <a:rPr lang="en-US" sz="2000" dirty="0" smtClean="0"/>
              <a:t> </a:t>
            </a:r>
            <a:r>
              <a:rPr lang="en-US" sz="2000" dirty="0" err="1" smtClean="0"/>
              <a:t>hal</a:t>
            </a:r>
            <a:r>
              <a:rPr lang="en-US" sz="2000" dirty="0" smtClean="0"/>
              <a:t> </a:t>
            </a:r>
            <a:r>
              <a:rPr lang="en-US" sz="2000" dirty="0" err="1" smtClean="0"/>
              <a:t>şəraitində</a:t>
            </a:r>
            <a:r>
              <a:rPr lang="en-US" sz="2000" dirty="0" smtClean="0"/>
              <a:t>, </a:t>
            </a:r>
            <a:r>
              <a:rPr lang="en-US" sz="2000" dirty="0" err="1" smtClean="0"/>
              <a:t>həm</a:t>
            </a:r>
            <a:r>
              <a:rPr lang="en-US" sz="2000" dirty="0" smtClean="0"/>
              <a:t> </a:t>
            </a:r>
            <a:r>
              <a:rPr lang="en-US" sz="2000" dirty="0" err="1" smtClean="0"/>
              <a:t>də</a:t>
            </a:r>
            <a:r>
              <a:rPr lang="en-US" sz="2000" dirty="0" smtClean="0"/>
              <a:t> </a:t>
            </a:r>
            <a:r>
              <a:rPr lang="en-US" sz="2000" dirty="0" err="1" smtClean="0"/>
              <a:t>ondan</a:t>
            </a:r>
            <a:r>
              <a:rPr lang="en-US" sz="2000" dirty="0" smtClean="0"/>
              <a:t> </a:t>
            </a:r>
            <a:r>
              <a:rPr lang="en-US" sz="2000" dirty="0" err="1" smtClean="0"/>
              <a:t>əvvəl</a:t>
            </a:r>
            <a:r>
              <a:rPr lang="en-US" sz="2000" dirty="0" smtClean="0"/>
              <a:t> .      .                 /                     </a:t>
            </a:r>
            <a:r>
              <a:rPr lang="en-US" sz="2000" dirty="0" err="1" smtClean="0"/>
              <a:t>fəlakət</a:t>
            </a:r>
            <a:r>
              <a:rPr lang="en-US" sz="2000" dirty="0" smtClean="0"/>
              <a:t> </a:t>
            </a:r>
            <a:r>
              <a:rPr lang="en-US" sz="2000" dirty="0" err="1" smtClean="0"/>
              <a:t>riskinin</a:t>
            </a:r>
            <a:r>
              <a:rPr lang="en-US" sz="2000" dirty="0" smtClean="0"/>
              <a:t> </a:t>
            </a:r>
            <a:r>
              <a:rPr lang="en-US" sz="2000" dirty="0" err="1" smtClean="0"/>
              <a:t>azaldılmasının</a:t>
            </a:r>
            <a:r>
              <a:rPr lang="en-US" sz="2000" dirty="0" smtClean="0"/>
              <a:t> </a:t>
            </a:r>
            <a:r>
              <a:rPr lang="en-US" sz="2000" dirty="0" err="1" smtClean="0"/>
              <a:t>zəruriliyi</a:t>
            </a:r>
            <a:r>
              <a:rPr lang="en-US" sz="2000" dirty="0" smtClean="0"/>
              <a:t> </a:t>
            </a:r>
            <a:r>
              <a:rPr lang="en-US" sz="2000" dirty="0" err="1" smtClean="0"/>
              <a:t>və</a:t>
            </a:r>
            <a:r>
              <a:rPr lang="en-US" sz="2000" dirty="0" smtClean="0"/>
              <a:t> </a:t>
            </a:r>
            <a:r>
              <a:rPr lang="en-US" sz="2000" dirty="0" err="1" smtClean="0"/>
              <a:t>mümkünlüyü</a:t>
            </a:r>
            <a:r>
              <a:rPr lang="en-US" sz="2000" dirty="0" smtClean="0"/>
              <a:t> .   .         .               </a:t>
            </a:r>
            <a:r>
              <a:rPr lang="en-US" sz="2000" dirty="0" err="1" smtClean="0"/>
              <a:t>barədə</a:t>
            </a:r>
            <a:r>
              <a:rPr lang="en-US" sz="2000" dirty="0" smtClean="0"/>
              <a:t> </a:t>
            </a:r>
            <a:r>
              <a:rPr lang="en-US" sz="2000" dirty="0" err="1" smtClean="0"/>
              <a:t>şagirdlərdə</a:t>
            </a:r>
            <a:r>
              <a:rPr lang="en-US" sz="2000" dirty="0" smtClean="0"/>
              <a:t> </a:t>
            </a:r>
            <a:r>
              <a:rPr lang="en-US" sz="2000" dirty="0" err="1" smtClean="0"/>
              <a:t>təsəvvürün</a:t>
            </a:r>
            <a:r>
              <a:rPr lang="en-US" sz="2000" dirty="0" smtClean="0"/>
              <a:t> </a:t>
            </a:r>
            <a:r>
              <a:rPr lang="en-US" sz="2000" dirty="0" err="1" smtClean="0"/>
              <a:t>formalaşdırılması</a:t>
            </a:r>
            <a:r>
              <a:rPr lang="en-US" sz="2000" dirty="0" smtClean="0"/>
              <a:t>.</a:t>
            </a:r>
            <a:endParaRPr lang="en-US" sz="2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81000"/>
            <a:ext cx="8229600" cy="1069848"/>
          </a:xfrm>
        </p:spPr>
        <p:txBody>
          <a:bodyPr>
            <a:normAutofit fontScale="90000"/>
          </a:bodyPr>
          <a:lstStyle/>
          <a:p>
            <a:r>
              <a:rPr lang="az-Latn-AZ" dirty="0" smtClean="0"/>
              <a:t>Sürüşmənin qarşısının alınması üsulları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1" y="1447800"/>
            <a:ext cx="845819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err="1" smtClean="0"/>
              <a:t>dəniz</a:t>
            </a:r>
            <a:r>
              <a:rPr lang="en-US" dirty="0" smtClean="0"/>
              <a:t>, </a:t>
            </a:r>
            <a:r>
              <a:rPr lang="en-US" dirty="0" err="1" smtClean="0"/>
              <a:t>çay</a:t>
            </a:r>
            <a:r>
              <a:rPr lang="en-US" dirty="0" smtClean="0"/>
              <a:t>, </a:t>
            </a:r>
            <a:r>
              <a:rPr lang="en-US" dirty="0" err="1" smtClean="0"/>
              <a:t>göl</a:t>
            </a:r>
            <a:r>
              <a:rPr lang="en-US" dirty="0" smtClean="0"/>
              <a:t> </a:t>
            </a:r>
            <a:r>
              <a:rPr lang="en-US" dirty="0" err="1" smtClean="0"/>
              <a:t>sahillərinin</a:t>
            </a:r>
            <a:r>
              <a:rPr lang="en-US" dirty="0" smtClean="0"/>
              <a:t> </a:t>
            </a:r>
            <a:r>
              <a:rPr lang="en-US" dirty="0" err="1" smtClean="0"/>
              <a:t>enişli</a:t>
            </a:r>
            <a:r>
              <a:rPr lang="en-US" dirty="0" smtClean="0"/>
              <a:t> </a:t>
            </a:r>
            <a:r>
              <a:rPr lang="en-US" dirty="0" err="1" smtClean="0"/>
              <a:t>yerlərində</a:t>
            </a:r>
            <a:r>
              <a:rPr lang="en-US" dirty="0" smtClean="0"/>
              <a:t> </a:t>
            </a:r>
            <a:r>
              <a:rPr lang="en-US" dirty="0" err="1" smtClean="0"/>
              <a:t>dalğalara</a:t>
            </a:r>
            <a:r>
              <a:rPr lang="en-US" dirty="0" smtClean="0"/>
              <a:t> </a:t>
            </a:r>
            <a:r>
              <a:rPr lang="en-US" dirty="0" err="1" smtClean="0"/>
              <a:t>davamlı</a:t>
            </a:r>
            <a:r>
              <a:rPr lang="en-US" dirty="0" smtClean="0"/>
              <a:t> </a:t>
            </a:r>
            <a:r>
              <a:rPr lang="en-US" dirty="0" err="1" smtClean="0"/>
              <a:t>divarların</a:t>
            </a:r>
            <a:r>
              <a:rPr lang="en-US" dirty="0" smtClean="0"/>
              <a:t> </a:t>
            </a:r>
            <a:r>
              <a:rPr lang="en-US" dirty="0" err="1" smtClean="0"/>
              <a:t>və</a:t>
            </a:r>
            <a:r>
              <a:rPr lang="en-US" dirty="0" smtClean="0"/>
              <a:t> </a:t>
            </a:r>
            <a:r>
              <a:rPr lang="en-US" dirty="0" err="1" smtClean="0"/>
              <a:t>qurğuların</a:t>
            </a:r>
            <a:r>
              <a:rPr lang="az-Latn-AZ" dirty="0" smtClean="0"/>
              <a:t> tikilməsi</a:t>
            </a:r>
            <a:r>
              <a:rPr lang="en-US" dirty="0" smtClean="0"/>
              <a:t>. </a:t>
            </a:r>
            <a:endParaRPr lang="az-Latn-AZ" dirty="0" smtClean="0"/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Mümkün</a:t>
            </a:r>
            <a:r>
              <a:rPr lang="en-US" dirty="0" smtClean="0"/>
              <a:t> </a:t>
            </a:r>
            <a:r>
              <a:rPr lang="en-US" dirty="0" err="1" smtClean="0"/>
              <a:t>qədər</a:t>
            </a:r>
            <a:r>
              <a:rPr lang="en-US" dirty="0" smtClean="0"/>
              <a:t> </a:t>
            </a:r>
            <a:r>
              <a:rPr lang="en-US" dirty="0" err="1" smtClean="0"/>
              <a:t>tez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zamanda</a:t>
            </a:r>
            <a:r>
              <a:rPr lang="en-US" dirty="0" smtClean="0"/>
              <a:t> </a:t>
            </a:r>
            <a:r>
              <a:rPr lang="en-US" dirty="0" err="1" smtClean="0"/>
              <a:t>sürüşməyə</a:t>
            </a:r>
            <a:r>
              <a:rPr lang="en-US" dirty="0" smtClean="0"/>
              <a:t> </a:t>
            </a:r>
            <a:r>
              <a:rPr lang="en-US" dirty="0" err="1" smtClean="0"/>
              <a:t>məruz</a:t>
            </a:r>
            <a:r>
              <a:rPr lang="en-US" dirty="0" smtClean="0"/>
              <a:t> </a:t>
            </a:r>
            <a:r>
              <a:rPr lang="en-US" dirty="0" err="1" smtClean="0"/>
              <a:t>qalmış</a:t>
            </a:r>
            <a:r>
              <a:rPr lang="en-US" dirty="0" smtClean="0"/>
              <a:t> </a:t>
            </a:r>
            <a:r>
              <a:rPr lang="en-US" dirty="0" err="1" smtClean="0"/>
              <a:t>enişlərdə</a:t>
            </a:r>
            <a:r>
              <a:rPr lang="en-US" dirty="0" smtClean="0"/>
              <a:t> </a:t>
            </a:r>
            <a:r>
              <a:rPr lang="en-US" dirty="0" err="1" smtClean="0"/>
              <a:t>gələcəkdə</a:t>
            </a:r>
            <a:r>
              <a:rPr lang="en-US" dirty="0" smtClean="0"/>
              <a:t> </a:t>
            </a:r>
            <a:r>
              <a:rPr lang="en-US" dirty="0" err="1" smtClean="0"/>
              <a:t>eroziyadan</a:t>
            </a:r>
            <a:r>
              <a:rPr lang="en-US" dirty="0" smtClean="0"/>
              <a:t> </a:t>
            </a:r>
            <a:r>
              <a:rPr lang="en-US" dirty="0" err="1" smtClean="0"/>
              <a:t>uzaq</a:t>
            </a:r>
            <a:r>
              <a:rPr lang="en-US" dirty="0" smtClean="0"/>
              <a:t> </a:t>
            </a:r>
            <a:r>
              <a:rPr lang="en-US" dirty="0" err="1" smtClean="0"/>
              <a:t>olmaq</a:t>
            </a:r>
            <a:r>
              <a:rPr lang="en-US" dirty="0" smtClean="0"/>
              <a:t> </a:t>
            </a:r>
            <a:r>
              <a:rPr lang="en-US" dirty="0" err="1" smtClean="0"/>
              <a:t>üçün</a:t>
            </a:r>
            <a:r>
              <a:rPr lang="en-US" dirty="0" smtClean="0"/>
              <a:t> </a:t>
            </a:r>
            <a:r>
              <a:rPr lang="en-US" dirty="0" err="1" smtClean="0"/>
              <a:t>ağac</a:t>
            </a:r>
            <a:r>
              <a:rPr lang="en-US" dirty="0" smtClean="0"/>
              <a:t> </a:t>
            </a:r>
            <a:r>
              <a:rPr lang="en-US" dirty="0" err="1" smtClean="0"/>
              <a:t>əkin</a:t>
            </a:r>
            <a:r>
              <a:rPr lang="en-US" dirty="0" smtClean="0"/>
              <a:t>.</a:t>
            </a:r>
            <a:endParaRPr lang="az-Latn-AZ" dirty="0"/>
          </a:p>
          <a:p>
            <a:pPr>
              <a:buFont typeface="Wingdings" pitchFamily="2" charset="2"/>
              <a:buChar char="v"/>
            </a:pPr>
            <a:endParaRPr lang="az-Latn-AZ" dirty="0" smtClean="0"/>
          </a:p>
          <a:p>
            <a:pPr>
              <a:buFont typeface="Wingdings" pitchFamily="2" charset="2"/>
              <a:buChar char="v"/>
            </a:pPr>
            <a:r>
              <a:rPr lang="az-Latn-AZ" dirty="0" smtClean="0"/>
              <a:t>s</a:t>
            </a:r>
            <a:r>
              <a:rPr lang="en-US" dirty="0" err="1" smtClean="0"/>
              <a:t>ürüşən</a:t>
            </a:r>
            <a:r>
              <a:rPr lang="en-US" dirty="0" smtClean="0"/>
              <a:t> </a:t>
            </a:r>
            <a:r>
              <a:rPr lang="en-US" dirty="0" err="1" smtClean="0"/>
              <a:t>qrunt</a:t>
            </a:r>
            <a:r>
              <a:rPr lang="en-US" dirty="0" smtClean="0"/>
              <a:t> </a:t>
            </a:r>
            <a:r>
              <a:rPr lang="en-US" dirty="0" err="1" smtClean="0"/>
              <a:t>torpaqlar</a:t>
            </a:r>
            <a:r>
              <a:rPr lang="en-US" dirty="0" smtClean="0"/>
              <a:t> </a:t>
            </a:r>
            <a:r>
              <a:rPr lang="en-US" dirty="0" err="1" smtClean="0"/>
              <a:t>şahmatvari</a:t>
            </a:r>
            <a:r>
              <a:rPr lang="en-US" dirty="0" smtClean="0"/>
              <a:t> </a:t>
            </a:r>
            <a:r>
              <a:rPr lang="en-US" dirty="0" err="1" smtClean="0"/>
              <a:t>düzülən</a:t>
            </a:r>
            <a:r>
              <a:rPr lang="en-US" dirty="0" smtClean="0"/>
              <a:t> </a:t>
            </a:r>
            <a:r>
              <a:rPr lang="en-US" dirty="0" err="1" smtClean="0"/>
              <a:t>dəmir</a:t>
            </a:r>
            <a:r>
              <a:rPr lang="en-US" dirty="0" smtClean="0"/>
              <a:t> </a:t>
            </a:r>
            <a:r>
              <a:rPr lang="en-US" dirty="0" err="1" smtClean="0"/>
              <a:t>dirəklərlə</a:t>
            </a:r>
            <a:r>
              <a:rPr lang="en-US" dirty="0" smtClean="0"/>
              <a:t> </a:t>
            </a:r>
            <a:r>
              <a:rPr lang="en-US" dirty="0" err="1" smtClean="0"/>
              <a:t>bərkidi</a:t>
            </a:r>
            <a:r>
              <a:rPr lang="az-Latn-AZ" dirty="0" smtClean="0"/>
              <a:t>lməsi</a:t>
            </a:r>
            <a:r>
              <a:rPr lang="en-US" dirty="0" smtClean="0"/>
              <a:t>, </a:t>
            </a:r>
            <a:r>
              <a:rPr lang="en-US" dirty="0" err="1" smtClean="0"/>
              <a:t>qruntların</a:t>
            </a:r>
            <a:r>
              <a:rPr lang="en-US" dirty="0" smtClean="0"/>
              <a:t> </a:t>
            </a:r>
            <a:r>
              <a:rPr lang="en-US" dirty="0" err="1" smtClean="0"/>
              <a:t>süni</a:t>
            </a:r>
            <a:r>
              <a:rPr lang="en-US" dirty="0" smtClean="0"/>
              <a:t> </a:t>
            </a:r>
            <a:r>
              <a:rPr lang="en-US" dirty="0" err="1" smtClean="0"/>
              <a:t>dondurulması</a:t>
            </a:r>
            <a:endParaRPr lang="az-Latn-AZ" dirty="0" smtClean="0"/>
          </a:p>
          <a:p>
            <a:pPr>
              <a:buFont typeface="Wingdings" pitchFamily="2" charset="2"/>
              <a:buChar char="v"/>
            </a:pPr>
            <a:endParaRPr lang="az-Latn-AZ" dirty="0" smtClean="0"/>
          </a:p>
          <a:p>
            <a:pPr>
              <a:buFont typeface="Wingdings" pitchFamily="2" charset="2"/>
              <a:buChar char="v"/>
            </a:pPr>
            <a:endParaRPr lang="az-Latn-AZ" dirty="0"/>
          </a:p>
          <a:p>
            <a:pPr>
              <a:buFont typeface="Wingdings" pitchFamily="2" charset="2"/>
              <a:buChar char="v"/>
            </a:pPr>
            <a:endParaRPr lang="az-Latn-AZ" dirty="0" smtClean="0"/>
          </a:p>
          <a:p>
            <a:pPr>
              <a:buFont typeface="Wingdings" pitchFamily="2" charset="2"/>
              <a:buChar char="v"/>
            </a:pPr>
            <a:endParaRPr lang="az-Latn-AZ" dirty="0"/>
          </a:p>
          <a:p>
            <a:endParaRPr lang="az-Latn-AZ" dirty="0" smtClean="0"/>
          </a:p>
        </p:txBody>
      </p:sp>
      <p:pic>
        <p:nvPicPr>
          <p:cNvPr id="22530" name="Picture 2" descr="C:\Users\user\Desktop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3276600"/>
            <a:ext cx="2466975" cy="1847850"/>
          </a:xfrm>
          <a:prstGeom prst="rect">
            <a:avLst/>
          </a:prstGeom>
          <a:noFill/>
        </p:spPr>
      </p:pic>
      <p:pic>
        <p:nvPicPr>
          <p:cNvPr id="22531" name="Picture 3" descr="C:\Users\user\Desktop\images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4876800"/>
            <a:ext cx="2847975" cy="16097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8229600" cy="1069848"/>
          </a:xfrm>
        </p:spPr>
        <p:txBody>
          <a:bodyPr/>
          <a:lstStyle/>
          <a:p>
            <a:r>
              <a:rPr lang="az-Latn-AZ" dirty="0" smtClean="0"/>
              <a:t>Vulkan zamanı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295400"/>
            <a:ext cx="8763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err="1"/>
              <a:t>Vulkan</a:t>
            </a:r>
            <a:r>
              <a:rPr lang="en-US" dirty="0"/>
              <a:t> </a:t>
            </a:r>
            <a:r>
              <a:rPr lang="en-US" dirty="0" err="1"/>
              <a:t>və</a:t>
            </a:r>
            <a:r>
              <a:rPr lang="en-US" dirty="0"/>
              <a:t> </a:t>
            </a:r>
            <a:r>
              <a:rPr lang="en-US" dirty="0" err="1"/>
              <a:t>vulkan</a:t>
            </a:r>
            <a:r>
              <a:rPr lang="en-US" dirty="0"/>
              <a:t> </a:t>
            </a:r>
            <a:r>
              <a:rPr lang="en-US" dirty="0" err="1"/>
              <a:t>təzahürlərinə</a:t>
            </a:r>
            <a:r>
              <a:rPr lang="en-US" dirty="0"/>
              <a:t> </a:t>
            </a:r>
            <a:r>
              <a:rPr lang="en-US" dirty="0" err="1"/>
              <a:t>yaxın</a:t>
            </a:r>
            <a:r>
              <a:rPr lang="en-US" dirty="0"/>
              <a:t> </a:t>
            </a:r>
            <a:r>
              <a:rPr lang="en-US" dirty="0" err="1"/>
              <a:t>sahələrdə</a:t>
            </a:r>
            <a:r>
              <a:rPr lang="en-US" dirty="0"/>
              <a:t> </a:t>
            </a:r>
            <a:r>
              <a:rPr lang="en-US" dirty="0" err="1"/>
              <a:t>yaşayış</a:t>
            </a:r>
            <a:r>
              <a:rPr lang="en-US" dirty="0"/>
              <a:t> </a:t>
            </a:r>
            <a:r>
              <a:rPr lang="en-US" dirty="0" err="1"/>
              <a:t>məskənləri</a:t>
            </a:r>
            <a:r>
              <a:rPr lang="en-US" dirty="0"/>
              <a:t> </a:t>
            </a:r>
            <a:r>
              <a:rPr lang="en-US" dirty="0" err="1"/>
              <a:t>salınmamalıdır</a:t>
            </a:r>
            <a:r>
              <a:rPr lang="en-US" dirty="0" smtClean="0"/>
              <a:t>!</a:t>
            </a:r>
            <a:endParaRPr lang="az-Latn-AZ" dirty="0" smtClean="0"/>
          </a:p>
          <a:p>
            <a:pPr>
              <a:buFont typeface="Arial" pitchFamily="34" charset="0"/>
              <a:buChar char="•"/>
            </a:pPr>
            <a:endParaRPr lang="az-Latn-AZ" dirty="0" smtClean="0"/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Vulkanlara</a:t>
            </a:r>
            <a:r>
              <a:rPr lang="en-US" dirty="0" smtClean="0"/>
              <a:t> </a:t>
            </a:r>
            <a:r>
              <a:rPr lang="en-US" dirty="0" err="1"/>
              <a:t>yaxın</a:t>
            </a:r>
            <a:r>
              <a:rPr lang="en-US" dirty="0"/>
              <a:t> </a:t>
            </a:r>
            <a:r>
              <a:rPr lang="en-US" dirty="0" err="1"/>
              <a:t>ərazilərdə</a:t>
            </a:r>
            <a:r>
              <a:rPr lang="en-US" dirty="0"/>
              <a:t> </a:t>
            </a:r>
            <a:r>
              <a:rPr lang="en-US" dirty="0" err="1"/>
              <a:t>yaşayanlar</a:t>
            </a:r>
            <a:r>
              <a:rPr lang="en-US" dirty="0"/>
              <a:t> </a:t>
            </a:r>
            <a:r>
              <a:rPr lang="en-US" dirty="0" err="1"/>
              <a:t>təhlükə</a:t>
            </a:r>
            <a:r>
              <a:rPr lang="en-US" dirty="0"/>
              <a:t> </a:t>
            </a:r>
            <a:r>
              <a:rPr lang="en-US" dirty="0" err="1"/>
              <a:t>haqqında</a:t>
            </a:r>
            <a:r>
              <a:rPr lang="en-US" dirty="0"/>
              <a:t> </a:t>
            </a:r>
            <a:r>
              <a:rPr lang="en-US" dirty="0" err="1"/>
              <a:t>məlumat</a:t>
            </a:r>
            <a:r>
              <a:rPr lang="en-US" dirty="0"/>
              <a:t> </a:t>
            </a:r>
            <a:r>
              <a:rPr lang="en-US" dirty="0" err="1"/>
              <a:t>alan</a:t>
            </a:r>
            <a:r>
              <a:rPr lang="en-US" dirty="0"/>
              <a:t> </a:t>
            </a:r>
            <a:r>
              <a:rPr lang="en-US" dirty="0" err="1"/>
              <a:t>kimi</a:t>
            </a:r>
            <a:r>
              <a:rPr lang="en-US" dirty="0"/>
              <a:t> </a:t>
            </a:r>
            <a:r>
              <a:rPr lang="en-US" dirty="0" err="1"/>
              <a:t>qapı</a:t>
            </a:r>
            <a:r>
              <a:rPr lang="en-US" dirty="0"/>
              <a:t>, </a:t>
            </a:r>
            <a:r>
              <a:rPr lang="en-US" dirty="0" err="1"/>
              <a:t>pəncərə</a:t>
            </a:r>
            <a:r>
              <a:rPr lang="en-US" dirty="0"/>
              <a:t> </a:t>
            </a:r>
            <a:r>
              <a:rPr lang="en-US" dirty="0" err="1"/>
              <a:t>və</a:t>
            </a:r>
            <a:r>
              <a:rPr lang="en-US" dirty="0"/>
              <a:t> </a:t>
            </a:r>
            <a:r>
              <a:rPr lang="en-US" dirty="0" err="1"/>
              <a:t>bacaları</a:t>
            </a:r>
            <a:r>
              <a:rPr lang="en-US" dirty="0"/>
              <a:t> </a:t>
            </a:r>
            <a:r>
              <a:rPr lang="en-US" dirty="0" err="1"/>
              <a:t>bağlamalı</a:t>
            </a:r>
            <a:r>
              <a:rPr lang="en-US" dirty="0"/>
              <a:t>, </a:t>
            </a:r>
            <a:r>
              <a:rPr lang="en-US" dirty="0" err="1"/>
              <a:t>kül</a:t>
            </a:r>
            <a:r>
              <a:rPr lang="en-US" dirty="0"/>
              <a:t> </a:t>
            </a:r>
            <a:r>
              <a:rPr lang="en-US" dirty="0" err="1"/>
              <a:t>tökülməsindən</a:t>
            </a:r>
            <a:r>
              <a:rPr lang="en-US" dirty="0"/>
              <a:t> </a:t>
            </a:r>
            <a:r>
              <a:rPr lang="en-US" dirty="0" err="1"/>
              <a:t>qorunma</a:t>
            </a:r>
            <a:r>
              <a:rPr lang="en-US" dirty="0"/>
              <a:t> </a:t>
            </a:r>
            <a:r>
              <a:rPr lang="en-US" dirty="0" err="1"/>
              <a:t>üçün</a:t>
            </a:r>
            <a:r>
              <a:rPr lang="en-US" dirty="0"/>
              <a:t> </a:t>
            </a:r>
            <a:r>
              <a:rPr lang="en-US" dirty="0" err="1"/>
              <a:t>avtomobilləri</a:t>
            </a:r>
            <a:r>
              <a:rPr lang="en-US" dirty="0"/>
              <a:t> </a:t>
            </a:r>
            <a:r>
              <a:rPr lang="en-US" dirty="0" err="1"/>
              <a:t>qaraja</a:t>
            </a:r>
            <a:r>
              <a:rPr lang="en-US" dirty="0"/>
              <a:t> </a:t>
            </a:r>
            <a:r>
              <a:rPr lang="en-US" dirty="0" err="1"/>
              <a:t>qoymalı</a:t>
            </a:r>
            <a:r>
              <a:rPr lang="en-US" dirty="0"/>
              <a:t>, </a:t>
            </a:r>
            <a:r>
              <a:rPr lang="en-US" dirty="0" err="1"/>
              <a:t>heyvanları</a:t>
            </a:r>
            <a:r>
              <a:rPr lang="en-US" dirty="0"/>
              <a:t> </a:t>
            </a:r>
            <a:r>
              <a:rPr lang="en-US" dirty="0" err="1"/>
              <a:t>qapalı</a:t>
            </a:r>
            <a:r>
              <a:rPr lang="en-US" dirty="0"/>
              <a:t> </a:t>
            </a:r>
            <a:r>
              <a:rPr lang="en-US" dirty="0" err="1"/>
              <a:t>yerə</a:t>
            </a:r>
            <a:r>
              <a:rPr lang="en-US" dirty="0"/>
              <a:t> </a:t>
            </a:r>
            <a:r>
              <a:rPr lang="en-US" dirty="0" err="1" smtClean="0"/>
              <a:t>salmalıdırlar</a:t>
            </a:r>
            <a:endParaRPr lang="az-Latn-AZ" dirty="0" smtClean="0"/>
          </a:p>
          <a:p>
            <a:pPr>
              <a:buFont typeface="Arial" pitchFamily="34" charset="0"/>
              <a:buChar char="•"/>
            </a:pPr>
            <a:endParaRPr lang="az-Latn-AZ" dirty="0" smtClean="0"/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Vulkan</a:t>
            </a:r>
            <a:r>
              <a:rPr lang="en-US" dirty="0" smtClean="0"/>
              <a:t> </a:t>
            </a:r>
            <a:r>
              <a:rPr lang="en-US" dirty="0" err="1"/>
              <a:t>püskürməsi</a:t>
            </a:r>
            <a:r>
              <a:rPr lang="en-US" dirty="0"/>
              <a:t> </a:t>
            </a:r>
            <a:r>
              <a:rPr lang="en-US" dirty="0" err="1"/>
              <a:t>zamanı</a:t>
            </a:r>
            <a:r>
              <a:rPr lang="en-US" dirty="0"/>
              <a:t> </a:t>
            </a:r>
            <a:r>
              <a:rPr lang="en-US" dirty="0" err="1" smtClean="0"/>
              <a:t>çalışın</a:t>
            </a:r>
            <a:r>
              <a:rPr lang="en-US" dirty="0" smtClean="0"/>
              <a:t> </a:t>
            </a:r>
            <a:r>
              <a:rPr lang="en-US" dirty="0" err="1"/>
              <a:t>ən</a:t>
            </a:r>
            <a:r>
              <a:rPr lang="en-US" dirty="0"/>
              <a:t> </a:t>
            </a:r>
            <a:r>
              <a:rPr lang="en-US" dirty="0" err="1"/>
              <a:t>hündür</a:t>
            </a:r>
            <a:r>
              <a:rPr lang="en-US" dirty="0"/>
              <a:t>, </a:t>
            </a:r>
            <a:r>
              <a:rPr lang="en-US" dirty="0" err="1"/>
              <a:t>eyni</a:t>
            </a:r>
            <a:r>
              <a:rPr lang="en-US" dirty="0"/>
              <a:t> </a:t>
            </a:r>
            <a:r>
              <a:rPr lang="en-US" dirty="0" err="1"/>
              <a:t>zamanda</a:t>
            </a:r>
            <a:r>
              <a:rPr lang="en-US" dirty="0"/>
              <a:t> </a:t>
            </a:r>
            <a:r>
              <a:rPr lang="en-US" dirty="0" err="1"/>
              <a:t>ağac</a:t>
            </a:r>
            <a:r>
              <a:rPr lang="en-US" dirty="0"/>
              <a:t> </a:t>
            </a:r>
            <a:r>
              <a:rPr lang="en-US" dirty="0" err="1"/>
              <a:t>və</a:t>
            </a:r>
            <a:r>
              <a:rPr lang="en-US" dirty="0"/>
              <a:t> </a:t>
            </a:r>
            <a:r>
              <a:rPr lang="en-US" dirty="0" err="1"/>
              <a:t>sıx</a:t>
            </a:r>
            <a:r>
              <a:rPr lang="en-US" dirty="0"/>
              <a:t>  </a:t>
            </a:r>
            <a:r>
              <a:rPr lang="en-US" dirty="0" err="1"/>
              <a:t>bitki</a:t>
            </a:r>
            <a:r>
              <a:rPr lang="en-US" dirty="0"/>
              <a:t> </a:t>
            </a:r>
            <a:r>
              <a:rPr lang="en-US" dirty="0" err="1"/>
              <a:t>örtüyü</a:t>
            </a:r>
            <a:r>
              <a:rPr lang="en-US" dirty="0"/>
              <a:t> </a:t>
            </a:r>
            <a:r>
              <a:rPr lang="en-US" dirty="0" err="1"/>
              <a:t>olmayan</a:t>
            </a:r>
            <a:r>
              <a:rPr lang="en-US" dirty="0"/>
              <a:t> </a:t>
            </a:r>
            <a:r>
              <a:rPr lang="en-US" dirty="0" err="1"/>
              <a:t>yerlərə</a:t>
            </a:r>
            <a:r>
              <a:rPr lang="en-US" dirty="0"/>
              <a:t> </a:t>
            </a:r>
            <a:r>
              <a:rPr lang="en-US" dirty="0" err="1"/>
              <a:t>qalxasınız</a:t>
            </a:r>
            <a:r>
              <a:rPr lang="en-US" dirty="0"/>
              <a:t> </a:t>
            </a:r>
            <a:r>
              <a:rPr lang="en-US" dirty="0" err="1"/>
              <a:t>ki</a:t>
            </a:r>
            <a:r>
              <a:rPr lang="en-US" dirty="0"/>
              <a:t>, lava </a:t>
            </a:r>
            <a:r>
              <a:rPr lang="en-US" dirty="0" err="1"/>
              <a:t>axınına</a:t>
            </a:r>
            <a:r>
              <a:rPr lang="en-US" dirty="0"/>
              <a:t>,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basa</a:t>
            </a:r>
            <a:r>
              <a:rPr lang="en-US" dirty="0"/>
              <a:t> </a:t>
            </a:r>
            <a:r>
              <a:rPr lang="en-US" dirty="0" err="1"/>
              <a:t>biləcək</a:t>
            </a:r>
            <a:r>
              <a:rPr lang="en-US" dirty="0"/>
              <a:t>  </a:t>
            </a:r>
            <a:r>
              <a:rPr lang="en-US" dirty="0" err="1"/>
              <a:t>ərazilərə</a:t>
            </a:r>
            <a:r>
              <a:rPr lang="en-US" dirty="0"/>
              <a:t> </a:t>
            </a:r>
            <a:r>
              <a:rPr lang="en-US" dirty="0" err="1"/>
              <a:t>və</a:t>
            </a:r>
            <a:r>
              <a:rPr lang="en-US" dirty="0"/>
              <a:t> 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axınına</a:t>
            </a:r>
            <a:r>
              <a:rPr lang="en-US" dirty="0"/>
              <a:t> </a:t>
            </a:r>
            <a:r>
              <a:rPr lang="en-US" dirty="0" err="1"/>
              <a:t>düşməyəsiniz</a:t>
            </a:r>
            <a:r>
              <a:rPr lang="en-US" dirty="0" smtClean="0"/>
              <a:t>.</a:t>
            </a:r>
            <a:endParaRPr lang="az-Latn-AZ" dirty="0" smtClean="0"/>
          </a:p>
          <a:p>
            <a:pPr>
              <a:buFont typeface="Arial" pitchFamily="34" charset="0"/>
              <a:buChar char="•"/>
            </a:pPr>
            <a:endParaRPr lang="az-Latn-AZ" smtClean="0"/>
          </a:p>
          <a:p>
            <a:pPr>
              <a:buFont typeface="Arial" pitchFamily="34" charset="0"/>
              <a:buChar char="•"/>
            </a:pPr>
            <a:r>
              <a:rPr lang="en-US" smtClean="0"/>
              <a:t>Başınızı</a:t>
            </a:r>
            <a:r>
              <a:rPr lang="en-US" dirty="0" smtClean="0"/>
              <a:t> </a:t>
            </a:r>
            <a:r>
              <a:rPr lang="en-US" dirty="0" err="1"/>
              <a:t>və</a:t>
            </a:r>
            <a:r>
              <a:rPr lang="en-US" dirty="0"/>
              <a:t> </a:t>
            </a:r>
            <a:r>
              <a:rPr lang="en-US" dirty="0" err="1"/>
              <a:t>bədəninizi</a:t>
            </a:r>
            <a:r>
              <a:rPr lang="en-US" dirty="0"/>
              <a:t> </a:t>
            </a:r>
            <a:r>
              <a:rPr lang="en-US" dirty="0" err="1"/>
              <a:t>daşdan</a:t>
            </a:r>
            <a:r>
              <a:rPr lang="en-US" dirty="0"/>
              <a:t> </a:t>
            </a:r>
            <a:r>
              <a:rPr lang="en-US" dirty="0" err="1"/>
              <a:t>və</a:t>
            </a:r>
            <a:r>
              <a:rPr lang="en-US" dirty="0"/>
              <a:t> </a:t>
            </a:r>
            <a:r>
              <a:rPr lang="en-US" dirty="0" err="1"/>
              <a:t>küldən</a:t>
            </a:r>
            <a:r>
              <a:rPr lang="en-US" dirty="0"/>
              <a:t> </a:t>
            </a:r>
            <a:r>
              <a:rPr lang="en-US" dirty="0" err="1"/>
              <a:t>qoruyun</a:t>
            </a:r>
            <a:r>
              <a:rPr lang="en-US" dirty="0" smtClean="0"/>
              <a:t>.</a:t>
            </a:r>
            <a:endParaRPr lang="az-Latn-AZ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33400"/>
            <a:ext cx="9677400" cy="1066800"/>
          </a:xfrm>
        </p:spPr>
        <p:txBody>
          <a:bodyPr>
            <a:normAutofit fontScale="90000"/>
          </a:bodyPr>
          <a:lstStyle/>
          <a:p>
            <a:r>
              <a:rPr lang="az-Latn-AZ" dirty="0" smtClean="0"/>
              <a:t>1Mart</a:t>
            </a:r>
            <a:r>
              <a:rPr lang="en-US" dirty="0" smtClean="0"/>
              <a:t> </a:t>
            </a:r>
            <a:r>
              <a:rPr lang="az-Latn-AZ" dirty="0" smtClean="0"/>
              <a:t>Ümumdünya Mülkü Müdafiə Günüdür!</a:t>
            </a:r>
            <a:endParaRPr lang="en-US" dirty="0"/>
          </a:p>
        </p:txBody>
      </p:sp>
      <p:pic>
        <p:nvPicPr>
          <p:cNvPr id="1026" name="Picture 2" descr="C:\Users\user\Desktop\2013-boz-bez-150x15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657602"/>
            <a:ext cx="3200400" cy="320039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581400" y="2133600"/>
            <a:ext cx="55626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Font typeface="Wingdings" pitchFamily="2" charset="2"/>
              <a:buChar char="ü"/>
            </a:pPr>
            <a:r>
              <a:rPr lang="az-Latn-AZ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Dünya Mülkü </a:t>
            </a:r>
            <a:r>
              <a:rPr lang="az-Latn-AZ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</a:t>
            </a:r>
            <a:r>
              <a:rPr lang="az-Latn-AZ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üdafiə təşkilatı </a:t>
            </a:r>
            <a:r>
              <a:rPr lang="az-Latn-AZ" sz="2400" b="1" cap="none" spc="5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1972</a:t>
            </a:r>
            <a:r>
              <a:rPr lang="az-Latn-AZ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-ci ildə yaradılmışdır</a:t>
            </a:r>
          </a:p>
          <a:p>
            <a:pPr algn="ctr">
              <a:buFont typeface="Wingdings" pitchFamily="2" charset="2"/>
              <a:buChar char="ü"/>
            </a:pPr>
            <a:r>
              <a:rPr lang="az-Latn-AZ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Azərbaycan Dünya Mülkü Müdafiə təşkilatına </a:t>
            </a:r>
            <a:r>
              <a:rPr lang="az-Latn-AZ" sz="2400" b="1" cap="none" spc="5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1993</a:t>
            </a:r>
            <a:r>
              <a:rPr lang="az-Latn-AZ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-cü ildə qoşulmuşdur</a:t>
            </a:r>
            <a:endParaRPr lang="ru-RU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62000"/>
            <a:ext cx="10058400" cy="640080"/>
          </a:xfrm>
        </p:spPr>
        <p:txBody>
          <a:bodyPr>
            <a:normAutofit/>
          </a:bodyPr>
          <a:lstStyle/>
          <a:p>
            <a:r>
              <a:rPr lang="az-Latn-AZ" sz="3200" b="1" dirty="0" smtClean="0">
                <a:ln>
                  <a:solidFill>
                    <a:srgbClr val="FF0000"/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</a:rPr>
              <a:t>MM təşkilatının əsas vəzifələri </a:t>
            </a:r>
            <a:r>
              <a:rPr lang="en-US" sz="3200" b="1" dirty="0" smtClean="0">
                <a:ln>
                  <a:solidFill>
                    <a:srgbClr val="FF0000"/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az-Latn-AZ" sz="3200" b="1" dirty="0" smtClean="0">
                <a:ln>
                  <a:solidFill>
                    <a:srgbClr val="FF0000"/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</a:rPr>
              <a:t>hansılardır</a:t>
            </a:r>
            <a:r>
              <a:rPr lang="en-US" sz="3200" b="1" dirty="0" smtClean="0">
                <a:ln>
                  <a:solidFill>
                    <a:srgbClr val="FF0000"/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</a:rPr>
              <a:t>?</a:t>
            </a:r>
            <a:endParaRPr lang="en-US" sz="3200" b="1" dirty="0">
              <a:ln>
                <a:solidFill>
                  <a:srgbClr val="FF0000"/>
                </a:solidFill>
              </a:ln>
              <a:solidFill>
                <a:schemeClr val="accent2">
                  <a:lumMod val="50000"/>
                </a:schemeClr>
              </a:solidFill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  <p:pic>
        <p:nvPicPr>
          <p:cNvPr id="2050" name="Picture 2" descr="C:\Users\user\Desktop\Soru isareti ada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52600"/>
            <a:ext cx="4406900" cy="43942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429000" y="2057400"/>
            <a:ext cx="5715000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Font typeface="Wingdings" pitchFamily="2" charset="2"/>
              <a:buChar char="Ø"/>
            </a:pPr>
            <a:r>
              <a:rPr lang="az-Latn-AZ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Rayonun mülkü müdafiə planının işləyib hazırlamaq</a:t>
            </a:r>
          </a:p>
          <a:p>
            <a:pPr algn="ctr">
              <a:buFont typeface="Wingdings" pitchFamily="2" charset="2"/>
              <a:buChar char="Ø"/>
            </a:pPr>
            <a:r>
              <a:rPr lang="az-Latn-AZ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Əhalini, xalq təsərüfatı istehsalını qorumaq və zərər çəkmiş şəhərlərə </a:t>
            </a:r>
          </a:p>
          <a:p>
            <a:pPr algn="ctr"/>
            <a:r>
              <a:rPr lang="az-Latn-AZ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yardım göstərmək</a:t>
            </a:r>
          </a:p>
          <a:p>
            <a:pPr algn="ctr">
              <a:buFont typeface="Wingdings" pitchFamily="2" charset="2"/>
              <a:buChar char="Ø"/>
            </a:pPr>
            <a:r>
              <a:rPr lang="az-Latn-AZ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Əhaliyə MM siqnalları vasitəsi ilə məlumat vermək</a:t>
            </a:r>
          </a:p>
          <a:p>
            <a:pPr algn="ctr">
              <a:buFont typeface="Wingdings" pitchFamily="2" charset="2"/>
              <a:buChar char="Ø"/>
            </a:pPr>
            <a:r>
              <a:rPr lang="az-Latn-AZ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Rayonun əraisində yerləşən obyektlərin MM hazırlığına nəzarət etmək</a:t>
            </a:r>
          </a:p>
          <a:p>
            <a:pPr algn="ctr">
              <a:buFont typeface="Wingdings" pitchFamily="2" charset="2"/>
              <a:buChar char="Ø"/>
            </a:pPr>
            <a:endParaRPr lang="az-Latn-AZ" sz="2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z-Latn-AZ" sz="3200" b="1" dirty="0" smtClean="0"/>
              <a:t>Ölkəmiz üçün xarakterik olan təbii fəlakətlər və qəzalar hansılardır </a:t>
            </a:r>
            <a:endParaRPr lang="en-US" sz="3200" b="1" dirty="0"/>
          </a:p>
        </p:txBody>
      </p:sp>
      <p:pic>
        <p:nvPicPr>
          <p:cNvPr id="3074" name="Picture 2" descr="C:\Users\user\Desktop\sorular-300x30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457200"/>
            <a:ext cx="2857500" cy="2857500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 flipH="1" flipV="1">
            <a:off x="-457200" y="-609599"/>
            <a:ext cx="457200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069848"/>
          </a:xfrm>
        </p:spPr>
        <p:txBody>
          <a:bodyPr/>
          <a:lstStyle/>
          <a:p>
            <a:r>
              <a:rPr lang="en-US" b="1" dirty="0" smtClean="0"/>
              <a:t>T</a:t>
            </a:r>
            <a:r>
              <a:rPr lang="az-Latn-AZ" b="1" dirty="0" smtClean="0"/>
              <a:t>əbii fəlakətlər</a:t>
            </a:r>
            <a:endParaRPr lang="en-US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" y="1295400"/>
            <a:ext cx="172194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z-Latn-AZ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Zəlzələ</a:t>
            </a:r>
            <a:endParaRPr lang="ru-RU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18434" name="Picture 2" descr="C:\Users\user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600200"/>
            <a:ext cx="2351314" cy="18288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4114800"/>
            <a:ext cx="20574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z-Latn-AZ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V</a:t>
            </a:r>
            <a:r>
              <a:rPr lang="az-Latn-AZ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ulkan</a:t>
            </a:r>
            <a:endParaRPr lang="ru-RU" sz="4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18435" name="Picture 3" descr="C:\Users\user\Desktop\dashgil vulkani_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4343400"/>
            <a:ext cx="2399007" cy="21336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419600" y="1295400"/>
            <a:ext cx="178125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z-Latn-AZ" sz="3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DAŞQIN</a:t>
            </a:r>
            <a:endParaRPr lang="ru-RU" sz="3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18436" name="Picture 4" descr="C:\Users\user\Desktop\floo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1524000"/>
            <a:ext cx="2756370" cy="205740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4572000" y="3886200"/>
            <a:ext cx="2307042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z-Latn-AZ" sz="2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TORPAQ </a:t>
            </a:r>
          </a:p>
          <a:p>
            <a:pPr algn="ctr"/>
            <a:r>
              <a:rPr lang="az-Latn-AZ" sz="2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SÜRÜŞMƏSİ</a:t>
            </a:r>
            <a:endParaRPr lang="ru-RU" sz="2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18437" name="Picture 5" descr="C:\Users\user\Desktop\1244269681_surusme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00800" y="4857750"/>
            <a:ext cx="2514600" cy="18859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allAtOnce"/>
      <p:bldP spid="7" grpId="0" build="allAtOnce"/>
      <p:bldP spid="9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04800"/>
            <a:ext cx="8229600" cy="1069848"/>
          </a:xfrm>
        </p:spPr>
        <p:txBody>
          <a:bodyPr/>
          <a:lstStyle/>
          <a:p>
            <a:r>
              <a:rPr lang="az-Latn-AZ" b="1" dirty="0" smtClean="0"/>
              <a:t>Qəzalar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371600"/>
            <a:ext cx="5974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z-Latn-AZ" b="1" dirty="0" smtClean="0">
                <a:solidFill>
                  <a:schemeClr val="accent2">
                    <a:lumMod val="50000"/>
                  </a:schemeClr>
                </a:solidFill>
              </a:rPr>
              <a:t>Neft-kimya müəsisələrində baş verən yanğın və partlayışlar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3048000"/>
            <a:ext cx="6154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z-Latn-AZ" b="1" dirty="0" smtClean="0">
                <a:solidFill>
                  <a:schemeClr val="accent2">
                    <a:lumMod val="50000"/>
                  </a:schemeClr>
                </a:solidFill>
              </a:rPr>
              <a:t>Neft-qaz boru kəmərlərində baş verən yanğın və partlayışlar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4724400"/>
            <a:ext cx="4239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z-Latn-AZ" b="1" dirty="0" smtClean="0">
                <a:solidFill>
                  <a:schemeClr val="accent2">
                    <a:lumMod val="50000"/>
                  </a:schemeClr>
                </a:solidFill>
              </a:rPr>
              <a:t>Dəmir yol nəqliyatında baş verən qəzalar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9458" name="Picture 2" descr="C:\Users\user\Desktop\big_1410205272_neft-quyusunda-yang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1295400"/>
            <a:ext cx="2047164" cy="1371600"/>
          </a:xfrm>
          <a:prstGeom prst="rect">
            <a:avLst/>
          </a:prstGeom>
          <a:noFill/>
        </p:spPr>
      </p:pic>
      <p:pic>
        <p:nvPicPr>
          <p:cNvPr id="19459" name="Picture 3" descr="C:\Users\user\Desktop\Gas_explosion_060212_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5600" y="3048000"/>
            <a:ext cx="2209800" cy="1316037"/>
          </a:xfrm>
          <a:prstGeom prst="rect">
            <a:avLst/>
          </a:prstGeom>
          <a:noFill/>
        </p:spPr>
      </p:pic>
      <p:pic>
        <p:nvPicPr>
          <p:cNvPr id="19460" name="Picture 4" descr="C:\Users\user\Desktop\A587C2A8-C832-4F71-ACF7-DD5B40443E19_w640_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76800" y="4572000"/>
            <a:ext cx="3119381" cy="208121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 build="allAtOnce"/>
      <p:bldP spid="7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984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Zəlzələ</a:t>
            </a:r>
            <a:r>
              <a:rPr lang="en-US" dirty="0" smtClean="0"/>
              <a:t>, </a:t>
            </a:r>
            <a:r>
              <a:rPr lang="en-US" dirty="0" err="1" smtClean="0"/>
              <a:t>daşqın</a:t>
            </a:r>
            <a:r>
              <a:rPr lang="en-US" dirty="0" smtClean="0"/>
              <a:t>, </a:t>
            </a:r>
            <a:r>
              <a:rPr lang="en-US" dirty="0" err="1" smtClean="0"/>
              <a:t>vulkan</a:t>
            </a:r>
            <a:r>
              <a:rPr lang="en-US" dirty="0" smtClean="0"/>
              <a:t> </a:t>
            </a:r>
            <a:r>
              <a:rPr lang="en-US" dirty="0" err="1" smtClean="0"/>
              <a:t>və</a:t>
            </a:r>
            <a:r>
              <a:rPr lang="en-US" dirty="0" smtClean="0"/>
              <a:t> </a:t>
            </a:r>
            <a:r>
              <a:rPr lang="en-US" dirty="0" err="1" smtClean="0"/>
              <a:t>yer</a:t>
            </a:r>
            <a:r>
              <a:rPr lang="en-US" dirty="0" smtClean="0"/>
              <a:t> </a:t>
            </a:r>
            <a:r>
              <a:rPr lang="en-US" dirty="0" err="1" smtClean="0"/>
              <a:t>sürüşməsi</a:t>
            </a:r>
            <a:r>
              <a:rPr lang="en-US" dirty="0" smtClean="0"/>
              <a:t> </a:t>
            </a:r>
            <a:r>
              <a:rPr lang="en-US" dirty="0" err="1" smtClean="0"/>
              <a:t>zamanı</a:t>
            </a:r>
            <a:r>
              <a:rPr lang="en-US" dirty="0" smtClean="0"/>
              <a:t> </a:t>
            </a:r>
            <a:r>
              <a:rPr lang="en-US" dirty="0" err="1" smtClean="0"/>
              <a:t>necə</a:t>
            </a:r>
            <a:r>
              <a:rPr lang="en-US" dirty="0" smtClean="0"/>
              <a:t> </a:t>
            </a:r>
            <a:r>
              <a:rPr lang="en-US" dirty="0" err="1" smtClean="0"/>
              <a:t>hərəkət</a:t>
            </a:r>
            <a:r>
              <a:rPr lang="en-US" dirty="0" smtClean="0"/>
              <a:t> </a:t>
            </a:r>
            <a:r>
              <a:rPr lang="en-US" dirty="0" err="1" smtClean="0"/>
              <a:t>etməli</a:t>
            </a:r>
            <a:r>
              <a:rPr lang="en-US" dirty="0" smtClean="0"/>
              <a:t>?.</a:t>
            </a:r>
            <a:endParaRPr lang="en-US" b="1" dirty="0"/>
          </a:p>
        </p:txBody>
      </p:sp>
      <p:pic>
        <p:nvPicPr>
          <p:cNvPr id="20482" name="Picture 2" descr="C:\Users\user\Desktop\questi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676400"/>
            <a:ext cx="4572000" cy="4572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81000"/>
            <a:ext cx="8229600" cy="1069848"/>
          </a:xfrm>
        </p:spPr>
        <p:txBody>
          <a:bodyPr/>
          <a:lstStyle/>
          <a:p>
            <a:r>
              <a:rPr lang="en-US" b="1" dirty="0" smtClean="0"/>
              <a:t>Z</a:t>
            </a:r>
            <a:r>
              <a:rPr lang="az-Latn-AZ" b="1" dirty="0" smtClean="0"/>
              <a:t>əlzələ zamanı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295400"/>
            <a:ext cx="8381999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• </a:t>
            </a:r>
            <a:r>
              <a:rPr lang="en-US" dirty="0" err="1" smtClean="0"/>
              <a:t>Çaxnaşmaya</a:t>
            </a:r>
            <a:r>
              <a:rPr lang="en-US" dirty="0" smtClean="0"/>
              <a:t> </a:t>
            </a:r>
            <a:r>
              <a:rPr lang="en-US" dirty="0" err="1" smtClean="0"/>
              <a:t>qapılmamalı</a:t>
            </a:r>
            <a:r>
              <a:rPr lang="en-US" dirty="0" smtClean="0"/>
              <a:t>, </a:t>
            </a:r>
            <a:r>
              <a:rPr lang="en-US" dirty="0" err="1" smtClean="0"/>
              <a:t>sakitliyi</a:t>
            </a:r>
            <a:r>
              <a:rPr lang="en-US" dirty="0" smtClean="0"/>
              <a:t> </a:t>
            </a:r>
            <a:r>
              <a:rPr lang="en-US" dirty="0" err="1" smtClean="0"/>
              <a:t>qorumalı</a:t>
            </a:r>
            <a:r>
              <a:rPr lang="en-US" dirty="0" smtClean="0"/>
              <a:t>; </a:t>
            </a:r>
            <a:endParaRPr lang="az-Latn-AZ" dirty="0" smtClean="0"/>
          </a:p>
          <a:p>
            <a:endParaRPr lang="az-Latn-AZ" dirty="0" smtClean="0"/>
          </a:p>
          <a:p>
            <a:endParaRPr lang="az-Latn-AZ" dirty="0" smtClean="0"/>
          </a:p>
          <a:p>
            <a:r>
              <a:rPr lang="en-US" dirty="0" smtClean="0"/>
              <a:t>• </a:t>
            </a:r>
            <a:r>
              <a:rPr lang="en-US" dirty="0" err="1" smtClean="0"/>
              <a:t>əsas</a:t>
            </a:r>
            <a:r>
              <a:rPr lang="en-US" dirty="0" smtClean="0"/>
              <a:t> </a:t>
            </a:r>
            <a:r>
              <a:rPr lang="en-US" dirty="0" err="1" smtClean="0"/>
              <a:t>divarların</a:t>
            </a:r>
            <a:r>
              <a:rPr lang="en-US" dirty="0" smtClean="0"/>
              <a:t> </a:t>
            </a:r>
            <a:r>
              <a:rPr lang="en-US" dirty="0" err="1" smtClean="0"/>
              <a:t>və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kolonların</a:t>
            </a:r>
            <a:r>
              <a:rPr lang="en-US" dirty="0" smtClean="0"/>
              <a:t> </a:t>
            </a:r>
            <a:r>
              <a:rPr lang="en-US" dirty="0" err="1" smtClean="0"/>
              <a:t>yanında</a:t>
            </a:r>
            <a:r>
              <a:rPr lang="en-US" dirty="0" smtClean="0"/>
              <a:t>, </a:t>
            </a:r>
            <a:r>
              <a:rPr lang="en-US" dirty="0" err="1" smtClean="0"/>
              <a:t>möhkəm</a:t>
            </a:r>
            <a:r>
              <a:rPr lang="en-US" dirty="0" smtClean="0"/>
              <a:t> </a:t>
            </a:r>
            <a:r>
              <a:rPr lang="en-US" dirty="0" err="1" smtClean="0"/>
              <a:t>stolların</a:t>
            </a:r>
            <a:r>
              <a:rPr lang="en-US" dirty="0" smtClean="0"/>
              <a:t> </a:t>
            </a:r>
            <a:r>
              <a:rPr lang="en-US" dirty="0" err="1" smtClean="0"/>
              <a:t>altında</a:t>
            </a:r>
            <a:r>
              <a:rPr lang="en-US" dirty="0" smtClean="0"/>
              <a:t> </a:t>
            </a:r>
            <a:endParaRPr lang="az-Latn-AZ" dirty="0" smtClean="0"/>
          </a:p>
          <a:p>
            <a:r>
              <a:rPr lang="en-US" dirty="0" err="1" smtClean="0"/>
              <a:t>gizlənməli</a:t>
            </a:r>
            <a:r>
              <a:rPr lang="en-US" dirty="0" smtClean="0"/>
              <a:t>; </a:t>
            </a:r>
            <a:endParaRPr lang="az-Latn-AZ" dirty="0" smtClean="0"/>
          </a:p>
          <a:p>
            <a:endParaRPr lang="az-Latn-AZ" dirty="0" smtClean="0"/>
          </a:p>
          <a:p>
            <a:endParaRPr lang="az-Latn-AZ" dirty="0" smtClean="0"/>
          </a:p>
          <a:p>
            <a:endParaRPr lang="az-Latn-AZ" dirty="0"/>
          </a:p>
          <a:p>
            <a:r>
              <a:rPr lang="en-US" dirty="0" smtClean="0"/>
              <a:t>• radio </a:t>
            </a:r>
            <a:r>
              <a:rPr lang="en-US" dirty="0" err="1" smtClean="0"/>
              <a:t>ilə</a:t>
            </a:r>
            <a:r>
              <a:rPr lang="en-US" dirty="0" smtClean="0"/>
              <a:t> </a:t>
            </a:r>
            <a:r>
              <a:rPr lang="en-US" dirty="0" err="1" smtClean="0"/>
              <a:t>verilən</a:t>
            </a:r>
            <a:r>
              <a:rPr lang="en-US" dirty="0" smtClean="0"/>
              <a:t> </a:t>
            </a:r>
            <a:r>
              <a:rPr lang="en-US" dirty="0" err="1" smtClean="0"/>
              <a:t>məlumatı</a:t>
            </a:r>
            <a:r>
              <a:rPr lang="en-US" dirty="0" smtClean="0"/>
              <a:t> </a:t>
            </a:r>
            <a:r>
              <a:rPr lang="en-US" dirty="0" err="1" smtClean="0"/>
              <a:t>daima</a:t>
            </a:r>
            <a:r>
              <a:rPr lang="en-US" dirty="0" smtClean="0"/>
              <a:t> </a:t>
            </a:r>
            <a:r>
              <a:rPr lang="en-US" dirty="0" err="1" smtClean="0"/>
              <a:t>dinləməli</a:t>
            </a:r>
            <a:r>
              <a:rPr lang="en-US" dirty="0" smtClean="0"/>
              <a:t>; </a:t>
            </a:r>
            <a:endParaRPr lang="az-Latn-AZ" dirty="0" smtClean="0"/>
          </a:p>
          <a:p>
            <a:endParaRPr lang="az-Latn-AZ" dirty="0" smtClean="0"/>
          </a:p>
          <a:p>
            <a:endParaRPr lang="az-Latn-AZ" dirty="0"/>
          </a:p>
          <a:p>
            <a:endParaRPr lang="az-Latn-AZ" dirty="0" smtClean="0"/>
          </a:p>
          <a:p>
            <a:r>
              <a:rPr lang="en-US" dirty="0" smtClean="0"/>
              <a:t>• </a:t>
            </a:r>
            <a:r>
              <a:rPr lang="en-US" dirty="0" err="1" smtClean="0"/>
              <a:t>balkonlara</a:t>
            </a:r>
            <a:r>
              <a:rPr lang="en-US" dirty="0" smtClean="0"/>
              <a:t> </a:t>
            </a:r>
            <a:r>
              <a:rPr lang="en-US" dirty="0" err="1" smtClean="0"/>
              <a:t>çıxmamalı</a:t>
            </a:r>
            <a:r>
              <a:rPr lang="en-US" dirty="0" smtClean="0"/>
              <a:t> </a:t>
            </a:r>
            <a:r>
              <a:rPr lang="en-US" dirty="0" err="1" smtClean="0"/>
              <a:t>və</a:t>
            </a:r>
            <a:r>
              <a:rPr lang="en-US" dirty="0" smtClean="0"/>
              <a:t> </a:t>
            </a:r>
            <a:r>
              <a:rPr lang="en-US" dirty="0" err="1" smtClean="0"/>
              <a:t>liftdən</a:t>
            </a:r>
            <a:r>
              <a:rPr lang="en-US" dirty="0" smtClean="0"/>
              <a:t> </a:t>
            </a:r>
            <a:r>
              <a:rPr lang="en-US" dirty="0" err="1" smtClean="0"/>
              <a:t>istifadə</a:t>
            </a:r>
            <a:r>
              <a:rPr lang="en-US" dirty="0" smtClean="0"/>
              <a:t> </a:t>
            </a:r>
            <a:r>
              <a:rPr lang="en-US" dirty="0" err="1" smtClean="0"/>
              <a:t>etməməli</a:t>
            </a:r>
            <a:r>
              <a:rPr lang="en-US" dirty="0" smtClean="0"/>
              <a:t>; </a:t>
            </a:r>
            <a:endParaRPr lang="az-Latn-AZ" dirty="0" smtClean="0"/>
          </a:p>
          <a:p>
            <a:endParaRPr lang="az-Latn-AZ" dirty="0" smtClean="0"/>
          </a:p>
          <a:p>
            <a:endParaRPr lang="az-Latn-AZ" dirty="0" smtClean="0"/>
          </a:p>
          <a:p>
            <a:endParaRPr lang="az-Latn-AZ" dirty="0" smtClean="0"/>
          </a:p>
          <a:p>
            <a:r>
              <a:rPr lang="en-US" dirty="0" smtClean="0"/>
              <a:t>• </a:t>
            </a:r>
            <a:r>
              <a:rPr lang="en-US" dirty="0" err="1" smtClean="0"/>
              <a:t>bəndlər</a:t>
            </a:r>
            <a:r>
              <a:rPr lang="en-US" dirty="0" smtClean="0"/>
              <a:t>, </a:t>
            </a:r>
            <a:r>
              <a:rPr lang="en-US" dirty="0" err="1" smtClean="0"/>
              <a:t>çay</a:t>
            </a:r>
            <a:r>
              <a:rPr lang="en-US" dirty="0" smtClean="0"/>
              <a:t> </a:t>
            </a:r>
            <a:r>
              <a:rPr lang="en-US" dirty="0" err="1" smtClean="0"/>
              <a:t>vadiləri</a:t>
            </a:r>
            <a:r>
              <a:rPr lang="en-US" dirty="0" smtClean="0"/>
              <a:t>, </a:t>
            </a:r>
            <a:r>
              <a:rPr lang="en-US" dirty="0" err="1" smtClean="0"/>
              <a:t>dəniz</a:t>
            </a:r>
            <a:r>
              <a:rPr lang="en-US" dirty="0" smtClean="0"/>
              <a:t> </a:t>
            </a:r>
            <a:r>
              <a:rPr lang="en-US" dirty="0" err="1" smtClean="0"/>
              <a:t>çimərlikləri</a:t>
            </a:r>
            <a:r>
              <a:rPr lang="en-US" dirty="0" smtClean="0"/>
              <a:t> </a:t>
            </a:r>
            <a:r>
              <a:rPr lang="en-US" dirty="0" err="1" smtClean="0"/>
              <a:t>və</a:t>
            </a:r>
            <a:r>
              <a:rPr lang="en-US" dirty="0" smtClean="0"/>
              <a:t> </a:t>
            </a:r>
            <a:r>
              <a:rPr lang="en-US" dirty="0" err="1" smtClean="0"/>
              <a:t>göl</a:t>
            </a:r>
            <a:r>
              <a:rPr lang="en-US" dirty="0" smtClean="0"/>
              <a:t> </a:t>
            </a:r>
            <a:r>
              <a:rPr lang="en-US" dirty="0" err="1" smtClean="0"/>
              <a:t>sahillərində</a:t>
            </a:r>
            <a:r>
              <a:rPr lang="en-US" dirty="0" smtClean="0"/>
              <a:t> </a:t>
            </a:r>
            <a:r>
              <a:rPr lang="en-US" dirty="0" err="1" smtClean="0"/>
              <a:t>gizlənməməli</a:t>
            </a:r>
            <a:r>
              <a:rPr lang="en-US" dirty="0" smtClean="0"/>
              <a:t> – </a:t>
            </a:r>
            <a:r>
              <a:rPr lang="en-US" dirty="0" err="1" smtClean="0"/>
              <a:t>sualtı</a:t>
            </a:r>
            <a:r>
              <a:rPr lang="en-US" dirty="0" smtClean="0"/>
              <a:t> </a:t>
            </a:r>
            <a:r>
              <a:rPr lang="en-US" dirty="0" err="1" smtClean="0"/>
              <a:t>təkanlar</a:t>
            </a:r>
            <a:r>
              <a:rPr lang="en-US" dirty="0" smtClean="0"/>
              <a:t> </a:t>
            </a:r>
            <a:r>
              <a:rPr lang="en-US" dirty="0" err="1" smtClean="0"/>
              <a:t>nəticəsində</a:t>
            </a:r>
            <a:r>
              <a:rPr lang="en-US" dirty="0" smtClean="0"/>
              <a:t> </a:t>
            </a:r>
            <a:r>
              <a:rPr lang="en-US" dirty="0" err="1" smtClean="0"/>
              <a:t>dalğa</a:t>
            </a:r>
            <a:r>
              <a:rPr lang="en-US" dirty="0" smtClean="0"/>
              <a:t> </a:t>
            </a:r>
            <a:r>
              <a:rPr lang="en-US" dirty="0" err="1" smtClean="0"/>
              <a:t>vura</a:t>
            </a:r>
            <a:r>
              <a:rPr lang="en-US" dirty="0" smtClean="0"/>
              <a:t> </a:t>
            </a:r>
            <a:r>
              <a:rPr lang="en-US" dirty="0" err="1" smtClean="0"/>
              <a:t>bilər</a:t>
            </a:r>
            <a:r>
              <a:rPr lang="en-US" dirty="0" smtClean="0"/>
              <a:t>; </a:t>
            </a:r>
            <a:endParaRPr lang="az-Latn-AZ" dirty="0" smtClean="0"/>
          </a:p>
          <a:p>
            <a:endParaRPr lang="az-Latn-AZ" dirty="0" smtClean="0"/>
          </a:p>
        </p:txBody>
      </p:sp>
      <p:pic>
        <p:nvPicPr>
          <p:cNvPr id="21506" name="Picture 2" descr="C:\Users\user\Desktop\point-0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04800"/>
            <a:ext cx="1793403" cy="1811337"/>
          </a:xfrm>
          <a:prstGeom prst="rect">
            <a:avLst/>
          </a:prstGeom>
          <a:noFill/>
        </p:spPr>
      </p:pic>
      <p:pic>
        <p:nvPicPr>
          <p:cNvPr id="21507" name="Picture 3" descr="C:\Users\user\Desktop\point-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990600"/>
            <a:ext cx="2438400" cy="2438400"/>
          </a:xfrm>
          <a:prstGeom prst="rect">
            <a:avLst/>
          </a:prstGeom>
          <a:noFill/>
        </p:spPr>
      </p:pic>
      <p:pic>
        <p:nvPicPr>
          <p:cNvPr id="21508" name="Picture 4" descr="C:\Users\user\Desktop\point-0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67200" y="2438400"/>
            <a:ext cx="1828800" cy="1828800"/>
          </a:xfrm>
          <a:prstGeom prst="rect">
            <a:avLst/>
          </a:prstGeom>
          <a:noFill/>
        </p:spPr>
      </p:pic>
      <p:pic>
        <p:nvPicPr>
          <p:cNvPr id="21509" name="Picture 5" descr="C:\Users\user\Desktop\EqSafety_cartoon3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53000" y="4114800"/>
            <a:ext cx="1371600" cy="136062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8229600" cy="1069848"/>
          </a:xfrm>
        </p:spPr>
        <p:txBody>
          <a:bodyPr/>
          <a:lstStyle/>
          <a:p>
            <a:r>
              <a:rPr lang="az-Latn-AZ" dirty="0" smtClean="0"/>
              <a:t>Daşqın zamanı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1" y="990600"/>
            <a:ext cx="891539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• </a:t>
            </a:r>
            <a:r>
              <a:rPr lang="en-US" dirty="0" err="1" smtClean="0"/>
              <a:t>Elektrik</a:t>
            </a:r>
            <a:r>
              <a:rPr lang="en-US" dirty="0" smtClean="0"/>
              <a:t> </a:t>
            </a:r>
            <a:r>
              <a:rPr lang="en-US" dirty="0" err="1" smtClean="0"/>
              <a:t>cərəyanını</a:t>
            </a:r>
            <a:r>
              <a:rPr lang="en-US" dirty="0" smtClean="0"/>
              <a:t> </a:t>
            </a:r>
            <a:r>
              <a:rPr lang="en-US" dirty="0" err="1" smtClean="0"/>
              <a:t>və</a:t>
            </a:r>
            <a:r>
              <a:rPr lang="en-US" dirty="0" smtClean="0"/>
              <a:t> </a:t>
            </a:r>
            <a:r>
              <a:rPr lang="en-US" dirty="0" err="1" smtClean="0"/>
              <a:t>qaz</a:t>
            </a:r>
            <a:r>
              <a:rPr lang="en-US" dirty="0" smtClean="0"/>
              <a:t> </a:t>
            </a:r>
            <a:r>
              <a:rPr lang="en-US" dirty="0" err="1" smtClean="0"/>
              <a:t>xəttini</a:t>
            </a:r>
            <a:r>
              <a:rPr lang="en-US" dirty="0" smtClean="0"/>
              <a:t> </a:t>
            </a:r>
            <a:r>
              <a:rPr lang="en-US" dirty="0" err="1" smtClean="0"/>
              <a:t>bağlamaq</a:t>
            </a:r>
            <a:r>
              <a:rPr lang="en-US" dirty="0" smtClean="0"/>
              <a:t>; </a:t>
            </a:r>
            <a:endParaRPr lang="az-Latn-AZ" dirty="0" smtClean="0"/>
          </a:p>
          <a:p>
            <a:endParaRPr lang="az-Latn-AZ" dirty="0" smtClean="0"/>
          </a:p>
          <a:p>
            <a:endParaRPr lang="az-Latn-AZ" dirty="0" smtClean="0"/>
          </a:p>
          <a:p>
            <a:r>
              <a:rPr lang="en-US" dirty="0" smtClean="0"/>
              <a:t>• </a:t>
            </a:r>
            <a:r>
              <a:rPr lang="en-US" dirty="0" err="1" smtClean="0"/>
              <a:t>Bütün</a:t>
            </a:r>
            <a:r>
              <a:rPr lang="en-US" dirty="0" smtClean="0"/>
              <a:t> </a:t>
            </a:r>
            <a:r>
              <a:rPr lang="en-US" dirty="0" err="1" smtClean="0"/>
              <a:t>qapı</a:t>
            </a:r>
            <a:r>
              <a:rPr lang="en-US" dirty="0" smtClean="0"/>
              <a:t> </a:t>
            </a:r>
            <a:r>
              <a:rPr lang="en-US" dirty="0" err="1" smtClean="0"/>
              <a:t>və</a:t>
            </a:r>
            <a:r>
              <a:rPr lang="en-US" dirty="0" smtClean="0"/>
              <a:t> </a:t>
            </a:r>
            <a:r>
              <a:rPr lang="en-US" dirty="0" err="1" smtClean="0"/>
              <a:t>pəncərələri</a:t>
            </a:r>
            <a:r>
              <a:rPr lang="en-US" dirty="0" smtClean="0"/>
              <a:t> </a:t>
            </a:r>
            <a:r>
              <a:rPr lang="en-US" dirty="0" err="1" smtClean="0"/>
              <a:t>bağlamaq</a:t>
            </a:r>
            <a:r>
              <a:rPr lang="en-US" dirty="0" smtClean="0"/>
              <a:t>; </a:t>
            </a:r>
            <a:endParaRPr lang="az-Latn-AZ" dirty="0" smtClean="0"/>
          </a:p>
          <a:p>
            <a:endParaRPr lang="az-Latn-AZ" dirty="0" smtClean="0"/>
          </a:p>
          <a:p>
            <a:endParaRPr lang="az-Latn-AZ" dirty="0" smtClean="0"/>
          </a:p>
          <a:p>
            <a:endParaRPr lang="az-Latn-AZ" dirty="0" smtClean="0"/>
          </a:p>
          <a:p>
            <a:r>
              <a:rPr lang="en-US" dirty="0" smtClean="0"/>
              <a:t>• </a:t>
            </a:r>
            <a:r>
              <a:rPr lang="en-US" dirty="0" err="1" smtClean="0"/>
              <a:t>İlkin</a:t>
            </a:r>
            <a:r>
              <a:rPr lang="en-US" dirty="0" smtClean="0"/>
              <a:t> </a:t>
            </a:r>
            <a:r>
              <a:rPr lang="en-US" dirty="0" err="1" smtClean="0"/>
              <a:t>saatlar</a:t>
            </a:r>
            <a:r>
              <a:rPr lang="en-US" dirty="0" smtClean="0"/>
              <a:t> </a:t>
            </a:r>
            <a:r>
              <a:rPr lang="en-US" dirty="0" err="1" smtClean="0"/>
              <a:t>üçün</a:t>
            </a:r>
            <a:r>
              <a:rPr lang="en-US" dirty="0" smtClean="0"/>
              <a:t> </a:t>
            </a:r>
            <a:r>
              <a:rPr lang="en-US" dirty="0" err="1" smtClean="0"/>
              <a:t>zəruri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əşyalarla</a:t>
            </a:r>
            <a:r>
              <a:rPr lang="en-US" dirty="0" smtClean="0"/>
              <a:t> (</a:t>
            </a:r>
            <a:r>
              <a:rPr lang="en-US" dirty="0" err="1" smtClean="0"/>
              <a:t>yorğanlar</a:t>
            </a:r>
            <a:r>
              <a:rPr lang="en-US" dirty="0" smtClean="0"/>
              <a:t>, </a:t>
            </a:r>
            <a:r>
              <a:rPr lang="en-US" dirty="0" err="1" smtClean="0"/>
              <a:t>sənədlər</a:t>
            </a:r>
            <a:r>
              <a:rPr lang="en-US" dirty="0" smtClean="0"/>
              <a:t>, </a:t>
            </a:r>
            <a:r>
              <a:rPr lang="en-US" dirty="0" err="1" smtClean="0"/>
              <a:t>pul</a:t>
            </a:r>
            <a:r>
              <a:rPr lang="en-US" dirty="0" smtClean="0"/>
              <a:t> </a:t>
            </a:r>
            <a:r>
              <a:rPr lang="en-US" dirty="0" err="1" smtClean="0"/>
              <a:t>və</a:t>
            </a:r>
            <a:r>
              <a:rPr lang="en-US" dirty="0" smtClean="0"/>
              <a:t> </a:t>
            </a:r>
            <a:r>
              <a:rPr lang="en-US" dirty="0" err="1" smtClean="0"/>
              <a:t>qiymətli</a:t>
            </a:r>
            <a:r>
              <a:rPr lang="en-US" dirty="0" smtClean="0"/>
              <a:t> </a:t>
            </a:r>
            <a:r>
              <a:rPr lang="en-US" dirty="0" err="1" smtClean="0"/>
              <a:t>əşyalar</a:t>
            </a:r>
            <a:r>
              <a:rPr lang="en-US" dirty="0" smtClean="0"/>
              <a:t>) </a:t>
            </a:r>
            <a:r>
              <a:rPr lang="en-US" dirty="0" err="1" smtClean="0"/>
              <a:t>birgə</a:t>
            </a:r>
            <a:r>
              <a:rPr lang="en-US" dirty="0" smtClean="0"/>
              <a:t> </a:t>
            </a:r>
            <a:r>
              <a:rPr lang="en-US" dirty="0" err="1" smtClean="0"/>
              <a:t>yuxarı</a:t>
            </a:r>
            <a:r>
              <a:rPr lang="en-US" dirty="0" smtClean="0"/>
              <a:t> </a:t>
            </a:r>
            <a:r>
              <a:rPr lang="en-US" dirty="0" err="1" smtClean="0"/>
              <a:t>mərtəbələrlə</a:t>
            </a:r>
            <a:r>
              <a:rPr lang="en-US" dirty="0" smtClean="0"/>
              <a:t> </a:t>
            </a:r>
            <a:r>
              <a:rPr lang="en-US" dirty="0" err="1" smtClean="0"/>
              <a:t>çıxaraq</a:t>
            </a:r>
            <a:r>
              <a:rPr lang="en-US" dirty="0" smtClean="0"/>
              <a:t> </a:t>
            </a:r>
            <a:r>
              <a:rPr lang="en-US" dirty="0" err="1" smtClean="0"/>
              <a:t>özünü</a:t>
            </a:r>
            <a:r>
              <a:rPr lang="en-US" dirty="0" smtClean="0"/>
              <a:t> </a:t>
            </a:r>
            <a:r>
              <a:rPr lang="en-US" dirty="0" err="1" smtClean="0"/>
              <a:t>təhlükədən</a:t>
            </a:r>
            <a:r>
              <a:rPr lang="en-US" dirty="0" smtClean="0"/>
              <a:t> </a:t>
            </a:r>
            <a:r>
              <a:rPr lang="en-US" dirty="0" err="1" smtClean="0"/>
              <a:t>qorumağa</a:t>
            </a:r>
            <a:r>
              <a:rPr lang="en-US" dirty="0" smtClean="0"/>
              <a:t> </a:t>
            </a:r>
            <a:r>
              <a:rPr lang="en-US" dirty="0" err="1" smtClean="0"/>
              <a:t>çalışmaq</a:t>
            </a:r>
            <a:r>
              <a:rPr lang="en-US" dirty="0" smtClean="0"/>
              <a:t>; </a:t>
            </a:r>
            <a:endParaRPr lang="az-Latn-AZ" dirty="0" smtClean="0"/>
          </a:p>
          <a:p>
            <a:endParaRPr lang="az-Latn-AZ" dirty="0" smtClean="0"/>
          </a:p>
          <a:p>
            <a:endParaRPr lang="az-Latn-AZ" dirty="0" smtClean="0"/>
          </a:p>
          <a:p>
            <a:endParaRPr lang="az-Latn-AZ" dirty="0"/>
          </a:p>
          <a:p>
            <a:r>
              <a:rPr lang="en-US" dirty="0" smtClean="0"/>
              <a:t>• </a:t>
            </a:r>
            <a:r>
              <a:rPr lang="en-US" dirty="0" err="1" smtClean="0"/>
              <a:t>Lazım</a:t>
            </a:r>
            <a:r>
              <a:rPr lang="en-US" dirty="0" smtClean="0"/>
              <a:t> </a:t>
            </a:r>
            <a:r>
              <a:rPr lang="en-US" dirty="0" err="1" smtClean="0"/>
              <a:t>ola</a:t>
            </a:r>
            <a:r>
              <a:rPr lang="en-US" dirty="0" smtClean="0"/>
              <a:t> </a:t>
            </a:r>
            <a:r>
              <a:rPr lang="en-US" dirty="0" err="1" smtClean="0"/>
              <a:t>biləcək</a:t>
            </a:r>
            <a:r>
              <a:rPr lang="en-US" dirty="0" smtClean="0"/>
              <a:t> </a:t>
            </a:r>
            <a:r>
              <a:rPr lang="en-US" dirty="0" err="1" smtClean="0"/>
              <a:t>hər</a:t>
            </a:r>
            <a:r>
              <a:rPr lang="en-US" dirty="0" smtClean="0"/>
              <a:t> </a:t>
            </a:r>
            <a:r>
              <a:rPr lang="en-US" dirty="0" err="1" smtClean="0"/>
              <a:t>şeyi</a:t>
            </a:r>
            <a:r>
              <a:rPr lang="en-US" dirty="0" smtClean="0"/>
              <a:t> </a:t>
            </a:r>
            <a:r>
              <a:rPr lang="en-US" dirty="0" err="1" smtClean="0"/>
              <a:t>yığmağa</a:t>
            </a:r>
            <a:r>
              <a:rPr lang="en-US" dirty="0" smtClean="0"/>
              <a:t> </a:t>
            </a:r>
            <a:r>
              <a:rPr lang="en-US" dirty="0" err="1" smtClean="0"/>
              <a:t>çalışmaq</a:t>
            </a:r>
            <a:r>
              <a:rPr lang="en-US" dirty="0" smtClean="0"/>
              <a:t> – </a:t>
            </a:r>
            <a:r>
              <a:rPr lang="en-US" dirty="0" err="1" smtClean="0"/>
              <a:t>üzgüçülük</a:t>
            </a:r>
            <a:r>
              <a:rPr lang="en-US" dirty="0" smtClean="0"/>
              <a:t> </a:t>
            </a:r>
            <a:r>
              <a:rPr lang="en-US" dirty="0" err="1" smtClean="0"/>
              <a:t>üçün</a:t>
            </a:r>
            <a:r>
              <a:rPr lang="en-US" dirty="0" smtClean="0"/>
              <a:t> </a:t>
            </a:r>
            <a:r>
              <a:rPr lang="en-US" dirty="0" err="1" smtClean="0"/>
              <a:t>vasitələr</a:t>
            </a:r>
            <a:r>
              <a:rPr lang="en-US" dirty="0" smtClean="0"/>
              <a:t>, </a:t>
            </a:r>
            <a:r>
              <a:rPr lang="en-US" dirty="0" err="1" smtClean="0"/>
              <a:t>xilasedici</a:t>
            </a:r>
            <a:r>
              <a:rPr lang="en-US" dirty="0" smtClean="0"/>
              <a:t> </a:t>
            </a:r>
            <a:r>
              <a:rPr lang="en-US" dirty="0" err="1" smtClean="0"/>
              <a:t>dairələr</a:t>
            </a:r>
            <a:r>
              <a:rPr lang="en-US" dirty="0" smtClean="0"/>
              <a:t>, </a:t>
            </a:r>
            <a:r>
              <a:rPr lang="en-US" dirty="0" err="1" smtClean="0"/>
              <a:t>iplər</a:t>
            </a:r>
            <a:r>
              <a:rPr lang="en-US" dirty="0" smtClean="0"/>
              <a:t>, </a:t>
            </a:r>
            <a:r>
              <a:rPr lang="en-US" dirty="0" err="1" smtClean="0"/>
              <a:t>nərdivanlar</a:t>
            </a:r>
            <a:r>
              <a:rPr lang="en-US" dirty="0" smtClean="0"/>
              <a:t>, </a:t>
            </a:r>
            <a:r>
              <a:rPr lang="en-US" dirty="0" err="1" smtClean="0"/>
              <a:t>siqnal</a:t>
            </a:r>
            <a:r>
              <a:rPr lang="en-US" dirty="0" smtClean="0"/>
              <a:t> </a:t>
            </a:r>
            <a:r>
              <a:rPr lang="en-US" dirty="0" err="1" smtClean="0"/>
              <a:t>vermək</a:t>
            </a:r>
            <a:r>
              <a:rPr lang="en-US" dirty="0" smtClean="0"/>
              <a:t> </a:t>
            </a:r>
            <a:r>
              <a:rPr lang="en-US" dirty="0" err="1" smtClean="0"/>
              <a:t>üçün</a:t>
            </a:r>
            <a:r>
              <a:rPr lang="en-US" dirty="0" smtClean="0"/>
              <a:t> </a:t>
            </a:r>
            <a:r>
              <a:rPr lang="en-US" dirty="0" err="1" smtClean="0"/>
              <a:t>vasitələr</a:t>
            </a:r>
            <a:r>
              <a:rPr lang="en-US" dirty="0" smtClean="0"/>
              <a:t>; </a:t>
            </a:r>
            <a:endParaRPr lang="az-Latn-AZ" dirty="0" smtClean="0"/>
          </a:p>
          <a:p>
            <a:endParaRPr lang="az-Latn-AZ" dirty="0" smtClean="0"/>
          </a:p>
          <a:p>
            <a:endParaRPr lang="az-Latn-AZ" dirty="0" smtClean="0"/>
          </a:p>
          <a:p>
            <a:r>
              <a:rPr lang="en-US" dirty="0" smtClean="0"/>
              <a:t>• </a:t>
            </a:r>
            <a:r>
              <a:rPr lang="en-US" dirty="0" err="1" smtClean="0"/>
              <a:t>Fəlakətin</a:t>
            </a:r>
            <a:r>
              <a:rPr lang="en-US" dirty="0" smtClean="0"/>
              <a:t> </a:t>
            </a:r>
            <a:r>
              <a:rPr lang="en-US" dirty="0" err="1" smtClean="0"/>
              <a:t>digərlərindən</a:t>
            </a:r>
            <a:r>
              <a:rPr lang="en-US" dirty="0" smtClean="0"/>
              <a:t> </a:t>
            </a:r>
            <a:r>
              <a:rPr lang="en-US" dirty="0" err="1" smtClean="0"/>
              <a:t>izolyasiya</a:t>
            </a:r>
            <a:r>
              <a:rPr lang="en-US" dirty="0" smtClean="0"/>
              <a:t> </a:t>
            </a:r>
            <a:r>
              <a:rPr lang="en-US" dirty="0" err="1" smtClean="0"/>
              <a:t>etdiyi</a:t>
            </a:r>
            <a:r>
              <a:rPr lang="en-US" dirty="0" smtClean="0"/>
              <a:t> </a:t>
            </a:r>
            <a:r>
              <a:rPr lang="en-US" dirty="0" err="1" smtClean="0"/>
              <a:t>insanları</a:t>
            </a:r>
            <a:r>
              <a:rPr lang="en-US" dirty="0" smtClean="0"/>
              <a:t> </a:t>
            </a:r>
            <a:r>
              <a:rPr lang="en-US" dirty="0" err="1" smtClean="0"/>
              <a:t>xilas</a:t>
            </a:r>
            <a:r>
              <a:rPr lang="en-US" dirty="0" smtClean="0"/>
              <a:t> </a:t>
            </a:r>
            <a:r>
              <a:rPr lang="en-US" dirty="0" err="1" smtClean="0"/>
              <a:t>etmək</a:t>
            </a:r>
            <a:r>
              <a:rPr lang="en-US" dirty="0" smtClean="0"/>
              <a:t>, </a:t>
            </a:r>
            <a:r>
              <a:rPr lang="en-US" dirty="0" err="1" smtClean="0"/>
              <a:t>zərərçəkənlərə</a:t>
            </a:r>
            <a:r>
              <a:rPr lang="en-US" dirty="0" smtClean="0"/>
              <a:t> </a:t>
            </a:r>
            <a:r>
              <a:rPr lang="en-US" dirty="0" err="1" smtClean="0"/>
              <a:t>ilkin</a:t>
            </a:r>
            <a:r>
              <a:rPr lang="en-US" dirty="0" smtClean="0"/>
              <a:t> </a:t>
            </a:r>
            <a:r>
              <a:rPr lang="en-US" dirty="0" err="1" smtClean="0"/>
              <a:t>yardım</a:t>
            </a:r>
            <a:r>
              <a:rPr lang="en-US" dirty="0" smtClean="0"/>
              <a:t> </a:t>
            </a:r>
            <a:r>
              <a:rPr lang="en-US" dirty="0" err="1" smtClean="0"/>
              <a:t>göstərmək</a:t>
            </a:r>
            <a:r>
              <a:rPr lang="en-US" dirty="0" smtClean="0"/>
              <a:t>;; </a:t>
            </a:r>
            <a:endParaRPr lang="az-Latn-AZ" dirty="0" smtClean="0"/>
          </a:p>
          <a:p>
            <a:endParaRPr lang="az-Latn-AZ" dirty="0" smtClean="0"/>
          </a:p>
          <a:p>
            <a:endParaRPr lang="az-Latn-A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2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425</Words>
  <Application>Microsoft Office PowerPoint</Application>
  <PresentationFormat>Экран (4:3)</PresentationFormat>
  <Paragraphs>77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Городская</vt:lpstr>
      <vt:lpstr>            MÜLKÜ MÜDAFİƏ (MM)                      AÇIQ DƏRS</vt:lpstr>
      <vt:lpstr>1Mart Ümumdünya Mülkü Müdafiə Günüdür!</vt:lpstr>
      <vt:lpstr>MM təşkilatının əsas vəzifələri  hansılardır?</vt:lpstr>
      <vt:lpstr>Ölkəmiz üçün xarakterik olan təbii fəlakətlər və qəzalar hansılardır </vt:lpstr>
      <vt:lpstr>Təbii fəlakətlər</vt:lpstr>
      <vt:lpstr>Qəzalar</vt:lpstr>
      <vt:lpstr>Zəlzələ, daşqın, vulkan və yer sürüşməsi zamanı necə hərəkət etməli?.</vt:lpstr>
      <vt:lpstr>Zəlzələ zamanı</vt:lpstr>
      <vt:lpstr>Daşqın zamanı</vt:lpstr>
      <vt:lpstr>Sürüşmənin qarşısının alınması üsulları</vt:lpstr>
      <vt:lpstr>Vulkan zamanı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MÜLKÜ MÜDAFİƏ (MM)                      AÇIQ DƏRS</dc:title>
  <dc:creator>user</dc:creator>
  <cp:lastModifiedBy>SysAdmin</cp:lastModifiedBy>
  <cp:revision>2</cp:revision>
  <dcterms:created xsi:type="dcterms:W3CDTF">2015-02-26T17:14:05Z</dcterms:created>
  <dcterms:modified xsi:type="dcterms:W3CDTF">2015-02-27T04:38:36Z</dcterms:modified>
</cp:coreProperties>
</file>