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D810-A050-43ED-AC80-9F3415F5A1C9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E4C4-DE68-43D2-82A8-5003BBD2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1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D810-A050-43ED-AC80-9F3415F5A1C9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E4C4-DE68-43D2-82A8-5003BBD2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5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D810-A050-43ED-AC80-9F3415F5A1C9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E4C4-DE68-43D2-82A8-5003BBD2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4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D810-A050-43ED-AC80-9F3415F5A1C9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E4C4-DE68-43D2-82A8-5003BBD2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9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D810-A050-43ED-AC80-9F3415F5A1C9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E4C4-DE68-43D2-82A8-5003BBD2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D810-A050-43ED-AC80-9F3415F5A1C9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E4C4-DE68-43D2-82A8-5003BBD2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D810-A050-43ED-AC80-9F3415F5A1C9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E4C4-DE68-43D2-82A8-5003BBD2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2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D810-A050-43ED-AC80-9F3415F5A1C9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E4C4-DE68-43D2-82A8-5003BBD2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3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D810-A050-43ED-AC80-9F3415F5A1C9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E4C4-DE68-43D2-82A8-5003BBD2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1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D810-A050-43ED-AC80-9F3415F5A1C9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E4C4-DE68-43D2-82A8-5003BBD2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2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D810-A050-43ED-AC80-9F3415F5A1C9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8E4C4-DE68-43D2-82A8-5003BBD2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8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7D810-A050-43ED-AC80-9F3415F5A1C9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8E4C4-DE68-43D2-82A8-5003BBD2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5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25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Profit3</dc:creator>
  <cp:lastModifiedBy>Profit3</cp:lastModifiedBy>
  <cp:revision>1</cp:revision>
  <dcterms:created xsi:type="dcterms:W3CDTF">2015-03-03T06:37:03Z</dcterms:created>
  <dcterms:modified xsi:type="dcterms:W3CDTF">2015-03-03T06:37:23Z</dcterms:modified>
</cp:coreProperties>
</file>