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7"/>
  </p:notesMasterIdLst>
  <p:sldIdLst>
    <p:sldId id="283" r:id="rId2"/>
    <p:sldId id="286" r:id="rId3"/>
    <p:sldId id="287" r:id="rId4"/>
    <p:sldId id="290" r:id="rId5"/>
    <p:sldId id="289" r:id="rId6"/>
    <p:sldId id="296" r:id="rId7"/>
    <p:sldId id="299" r:id="rId8"/>
    <p:sldId id="300" r:id="rId9"/>
    <p:sldId id="301" r:id="rId10"/>
    <p:sldId id="302" r:id="rId11"/>
    <p:sldId id="257" r:id="rId12"/>
    <p:sldId id="306" r:id="rId13"/>
    <p:sldId id="305" r:id="rId14"/>
    <p:sldId id="304" r:id="rId15"/>
    <p:sldId id="258" r:id="rId16"/>
    <p:sldId id="259" r:id="rId17"/>
    <p:sldId id="271" r:id="rId18"/>
    <p:sldId id="291" r:id="rId19"/>
    <p:sldId id="292" r:id="rId20"/>
    <p:sldId id="293" r:id="rId21"/>
    <p:sldId id="294" r:id="rId22"/>
    <p:sldId id="295" r:id="rId23"/>
    <p:sldId id="272" r:id="rId24"/>
    <p:sldId id="273" r:id="rId25"/>
    <p:sldId id="281" r:id="rId2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4127C"/>
    <a:srgbClr val="FF0000"/>
    <a:srgbClr val="663300"/>
    <a:srgbClr val="FF00FF"/>
    <a:srgbClr val="860000"/>
    <a:srgbClr val="000099"/>
    <a:srgbClr val="CC9900"/>
    <a:srgbClr val="FF8119"/>
    <a:srgbClr val="E1158E"/>
    <a:srgbClr val="46AA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Светлый стиль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516" y="9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ABE0FE-F69E-4596-BCDD-A48A5A654DE7}" type="datetimeFigureOut">
              <a:rPr lang="ru-RU" smtClean="0"/>
              <a:pPr/>
              <a:t>27.02.2014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D4E8D6-F628-46AA-8406-DC7DAA1E54AB}" type="slidenum">
              <a:rPr lang="ru-RU" smtClean="0"/>
              <a:pPr/>
              <a:t>‹#›</a:t>
            </a:fld>
            <a:endParaRPr lang="ru-RU"/>
          </a:p>
        </p:txBody>
      </p:sp>
    </p:spTree>
    <p:extLst>
      <p:ext uri="{BB962C8B-B14F-4D97-AF65-F5344CB8AC3E}">
        <p14:creationId xmlns:p14="http://schemas.microsoft.com/office/powerpoint/2010/main" val="37132092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83D4E8D6-F628-46AA-8406-DC7DAA1E54AB}" type="slidenum">
              <a:rPr lang="ru-RU" smtClean="0"/>
              <a:pPr/>
              <a:t>23</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27.02.2014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27.02.2014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27.02.2014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27.02.2014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27.02.2014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27.02.2014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27.02.2014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27.02.2014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27.02.2014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27.02.2014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27.02.2014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27.02.2014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 Target="slide14.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 Target="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6.xml"/><Relationship Id="rId4" Type="http://schemas.openxmlformats.org/officeDocument/2006/relationships/image" Target="../media/image17.jpeg"/></Relationships>
</file>

<file path=ppt/slides/_rels/slide17.xml.rels><?xml version="1.0" encoding="UTF-8" standalone="yes"?>
<Relationships xmlns="http://schemas.openxmlformats.org/package/2006/relationships"><Relationship Id="rId8" Type="http://schemas.openxmlformats.org/officeDocument/2006/relationships/image" Target="../media/image24.jpeg"/><Relationship Id="rId3" Type="http://schemas.openxmlformats.org/officeDocument/2006/relationships/image" Target="../media/image19.jpeg"/><Relationship Id="rId7" Type="http://schemas.openxmlformats.org/officeDocument/2006/relationships/image" Target="../media/image23.jpeg"/><Relationship Id="rId2" Type="http://schemas.openxmlformats.org/officeDocument/2006/relationships/image" Target="../media/image18.jpeg"/><Relationship Id="rId1" Type="http://schemas.openxmlformats.org/officeDocument/2006/relationships/slideLayout" Target="../slideLayouts/slideLayout6.xml"/><Relationship Id="rId6" Type="http://schemas.openxmlformats.org/officeDocument/2006/relationships/image" Target="../media/image22.jpeg"/><Relationship Id="rId11" Type="http://schemas.openxmlformats.org/officeDocument/2006/relationships/image" Target="../media/image27.jpeg"/><Relationship Id="rId5" Type="http://schemas.openxmlformats.org/officeDocument/2006/relationships/image" Target="../media/image21.jpeg"/><Relationship Id="rId10" Type="http://schemas.openxmlformats.org/officeDocument/2006/relationships/image" Target="../media/image26.jpeg"/><Relationship Id="rId4" Type="http://schemas.openxmlformats.org/officeDocument/2006/relationships/image" Target="../media/image20.jpeg"/><Relationship Id="rId9" Type="http://schemas.openxmlformats.org/officeDocument/2006/relationships/image" Target="../media/image25.jpeg"/></Relationships>
</file>

<file path=ppt/slides/_rels/slide18.xml.rels><?xml version="1.0" encoding="UTF-8" standalone="yes"?>
<Relationships xmlns="http://schemas.openxmlformats.org/package/2006/relationships"><Relationship Id="rId8" Type="http://schemas.openxmlformats.org/officeDocument/2006/relationships/image" Target="../media/image34.jpeg"/><Relationship Id="rId3" Type="http://schemas.openxmlformats.org/officeDocument/2006/relationships/image" Target="../media/image29.jpeg"/><Relationship Id="rId7" Type="http://schemas.openxmlformats.org/officeDocument/2006/relationships/image" Target="../media/image33.jpeg"/><Relationship Id="rId2" Type="http://schemas.openxmlformats.org/officeDocument/2006/relationships/image" Target="../media/image28.jpeg"/><Relationship Id="rId1" Type="http://schemas.openxmlformats.org/officeDocument/2006/relationships/slideLayout" Target="../slideLayouts/slideLayout6.xml"/><Relationship Id="rId6" Type="http://schemas.openxmlformats.org/officeDocument/2006/relationships/image" Target="../media/image32.jpeg"/><Relationship Id="rId5" Type="http://schemas.openxmlformats.org/officeDocument/2006/relationships/image" Target="../media/image31.jpeg"/><Relationship Id="rId4" Type="http://schemas.openxmlformats.org/officeDocument/2006/relationships/image" Target="../media/image30.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audio" Target="../media/audio1.wav"/><Relationship Id="rId1" Type="http://schemas.openxmlformats.org/officeDocument/2006/relationships/slideLayout" Target="../slideLayouts/slideLayout6.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8" Type="http://schemas.openxmlformats.org/officeDocument/2006/relationships/image" Target="../media/image39.jpeg"/><Relationship Id="rId3" Type="http://schemas.openxmlformats.org/officeDocument/2006/relationships/image" Target="../media/image36.jpeg"/><Relationship Id="rId7" Type="http://schemas.openxmlformats.org/officeDocument/2006/relationships/image" Target="../media/image38.jpeg"/><Relationship Id="rId2" Type="http://schemas.openxmlformats.org/officeDocument/2006/relationships/image" Target="../media/image35.jpeg"/><Relationship Id="rId1" Type="http://schemas.openxmlformats.org/officeDocument/2006/relationships/slideLayout" Target="../slideLayouts/slideLayout6.xml"/><Relationship Id="rId6" Type="http://schemas.openxmlformats.org/officeDocument/2006/relationships/image" Target="../media/image20.jpeg"/><Relationship Id="rId5" Type="http://schemas.openxmlformats.org/officeDocument/2006/relationships/image" Target="../media/image14.jpeg"/><Relationship Id="rId4" Type="http://schemas.openxmlformats.org/officeDocument/2006/relationships/image" Target="../media/image37.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gif"/><Relationship Id="rId1" Type="http://schemas.openxmlformats.org/officeDocument/2006/relationships/slideLayout" Target="../slideLayouts/slideLayout6.xml"/><Relationship Id="rId4" Type="http://schemas.openxmlformats.org/officeDocument/2006/relationships/image" Target="../media/image9.gif"/></Relationships>
</file>

<file path=ppt/slides/_rels/slide4.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10.gi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gi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10.gif"/><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10.gi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p:spPr>
        <p:style>
          <a:lnRef idx="1">
            <a:schemeClr val="accent6"/>
          </a:lnRef>
          <a:fillRef idx="3">
            <a:schemeClr val="accent6"/>
          </a:fillRef>
          <a:effectRef idx="2">
            <a:schemeClr val="accent6"/>
          </a:effectRef>
          <a:fontRef idx="minor">
            <a:schemeClr val="lt1"/>
          </a:fontRef>
        </p:style>
        <p:txBody>
          <a:bodyPr>
            <a:normAutofit fontScale="90000"/>
          </a:bodyPr>
          <a:lstStyle/>
          <a:p>
            <a:r>
              <a:rPr lang="en-US" sz="4900" dirty="0" smtClean="0"/>
              <a:t/>
            </a:r>
            <a:br>
              <a:rPr lang="en-US" sz="4900" dirty="0" smtClean="0"/>
            </a:br>
            <a:r>
              <a:rPr lang="en-US" sz="4900" dirty="0" smtClean="0"/>
              <a:t/>
            </a:r>
            <a:br>
              <a:rPr lang="en-US" sz="4900" dirty="0" smtClean="0"/>
            </a:br>
            <a:r>
              <a:rPr lang="en-US" sz="4900" dirty="0" smtClean="0"/>
              <a:t>             </a:t>
            </a:r>
            <a:r>
              <a:rPr lang="az-Latn-AZ" sz="4900" dirty="0" smtClean="0"/>
              <a:t>A.Vəliyev adına </a:t>
            </a:r>
            <a:br>
              <a:rPr lang="az-Latn-AZ" sz="4900" dirty="0" smtClean="0"/>
            </a:br>
            <a:r>
              <a:rPr lang="en-US" sz="4900" dirty="0" smtClean="0"/>
              <a:t>             </a:t>
            </a:r>
            <a:r>
              <a:rPr lang="az-Latn-AZ" sz="4900" dirty="0" smtClean="0"/>
              <a:t>258 N-li məktəb</a:t>
            </a:r>
            <a:br>
              <a:rPr lang="az-Latn-AZ" sz="4900" dirty="0" smtClean="0"/>
            </a:br>
            <a:r>
              <a:rPr lang="az-Latn-AZ" sz="4900" dirty="0" smtClean="0"/>
              <a:t>Sinif:</a:t>
            </a:r>
            <a:br>
              <a:rPr lang="az-Latn-AZ" sz="4900" dirty="0" smtClean="0"/>
            </a:br>
            <a:r>
              <a:rPr lang="az-Latn-AZ" sz="4900" dirty="0" smtClean="0"/>
              <a:t>Müəllim:</a:t>
            </a:r>
            <a:r>
              <a:rPr lang="az-Latn-AZ" sz="6000" dirty="0" smtClean="0"/>
              <a:t/>
            </a:r>
            <a:br>
              <a:rPr lang="az-Latn-AZ" sz="6000" dirty="0" smtClean="0"/>
            </a:br>
            <a:r>
              <a:rPr lang="az-Latn-AZ" sz="4900" dirty="0" smtClean="0"/>
              <a:t>Mövzu:</a:t>
            </a:r>
            <a:r>
              <a:rPr lang="en-US" sz="4900" dirty="0" smtClean="0"/>
              <a:t/>
            </a:r>
            <a:br>
              <a:rPr lang="en-US" sz="4900" dirty="0" smtClean="0"/>
            </a:br>
            <a:r>
              <a:rPr lang="az-Latn-AZ" sz="4900" dirty="0" smtClean="0"/>
              <a:t>Heyvanlar aləmi haqqında məlumat</a:t>
            </a:r>
            <a:br>
              <a:rPr lang="az-Latn-AZ" sz="4900" dirty="0" smtClean="0"/>
            </a:br>
            <a:r>
              <a:rPr lang="az-Latn-AZ" dirty="0" smtClean="0"/>
              <a:t/>
            </a:r>
            <a:br>
              <a:rPr lang="az-Latn-AZ" dirty="0" smtClean="0"/>
            </a:br>
            <a:r>
              <a:rPr lang="az-Latn-AZ" dirty="0" smtClean="0"/>
              <a:t/>
            </a:r>
            <a:br>
              <a:rPr lang="az-Latn-AZ" dirty="0" smtClean="0"/>
            </a:br>
            <a:endParaRPr lang="ru-RU" dirty="0"/>
          </a:p>
        </p:txBody>
      </p:sp>
      <p:pic>
        <p:nvPicPr>
          <p:cNvPr id="4" name="Picture 2" descr="C:\Users\pupil\Desktop\images1.jpg"/>
          <p:cNvPicPr>
            <a:picLocks noChangeAspect="1" noChangeArrowheads="1"/>
          </p:cNvPicPr>
          <p:nvPr/>
        </p:nvPicPr>
        <p:blipFill>
          <a:blip r:embed="rId2" cstate="print"/>
          <a:srcRect/>
          <a:stretch>
            <a:fillRect/>
          </a:stretch>
        </p:blipFill>
        <p:spPr bwMode="auto">
          <a:xfrm>
            <a:off x="0" y="0"/>
            <a:ext cx="3124182" cy="378904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strVal val="#ppt_w*0.70"/>
                                          </p:val>
                                        </p:tav>
                                        <p:tav tm="100000">
                                          <p:val>
                                            <p:strVal val="#ppt_w"/>
                                          </p:val>
                                        </p:tav>
                                      </p:tavLst>
                                    </p:anim>
                                    <p:anim calcmode="lin" valueType="num">
                                      <p:cBhvr>
                                        <p:cTn id="8" dur="2000" fill="hold"/>
                                        <p:tgtEl>
                                          <p:spTgt spid="2"/>
                                        </p:tgtEl>
                                        <p:attrNameLst>
                                          <p:attrName>ppt_h</p:attrName>
                                        </p:attrNameLst>
                                      </p:cBhvr>
                                      <p:tavLst>
                                        <p:tav tm="0">
                                          <p:val>
                                            <p:strVal val="#ppt_h"/>
                                          </p:val>
                                        </p:tav>
                                        <p:tav tm="100000">
                                          <p:val>
                                            <p:strVal val="#ppt_h"/>
                                          </p:val>
                                        </p:tav>
                                      </p:tavLst>
                                    </p:anim>
                                    <p:animEffect transition="in" filter="fade">
                                      <p:cBhvr>
                                        <p:cTn id="9"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p:spPr>
        <p:txBody>
          <a:bodyPr>
            <a:noAutofit/>
          </a:bodyPr>
          <a:lstStyle/>
          <a:p>
            <a:r>
              <a:rPr lang="az-Latn-AZ" sz="3200" dirty="0" smtClean="0"/>
              <a:t> Sual7.  Bakterial və virus xəstəliklərinə yoluxmamaq üçün nə etməliyik?</a:t>
            </a:r>
            <a:br>
              <a:rPr lang="az-Latn-AZ" sz="3200" dirty="0" smtClean="0"/>
            </a:br>
            <a:r>
              <a:rPr lang="az-Latn-AZ" sz="3200" dirty="0" smtClean="0"/>
              <a:t>  - Otağın havasını tez-tez dəyişməliyik.</a:t>
            </a:r>
            <a:br>
              <a:rPr lang="az-Latn-AZ" sz="3200" dirty="0" smtClean="0"/>
            </a:br>
            <a:r>
              <a:rPr lang="az-Latn-AZ" sz="3200" dirty="0" smtClean="0"/>
              <a:t>  - Şəxsi gigiyena qaydalarına riayət etməliyik.</a:t>
            </a:r>
            <a:br>
              <a:rPr lang="az-Latn-AZ" sz="3200" dirty="0" smtClean="0"/>
            </a:br>
            <a:r>
              <a:rPr lang="az-Latn-AZ" sz="3200" dirty="0" smtClean="0"/>
              <a:t>  - Meyvə-tərəvəzi təmiz yuyub sonra yeməliyik.</a:t>
            </a:r>
            <a:br>
              <a:rPr lang="az-Latn-AZ" sz="3200" dirty="0" smtClean="0"/>
            </a:br>
            <a:r>
              <a:rPr lang="az-Latn-AZ" sz="3200" dirty="0" smtClean="0"/>
              <a:t>  - Yeməzdən əvvəl əllərimizi sabunla təmiz yumalıyıq.</a:t>
            </a:r>
            <a:br>
              <a:rPr lang="az-Latn-AZ" sz="3200" dirty="0" smtClean="0"/>
            </a:br>
            <a:r>
              <a:rPr lang="az-Latn-AZ" sz="3200" dirty="0" smtClean="0"/>
              <a:t>  - İdmanla məşğul olmalıyıq.</a:t>
            </a:r>
            <a:br>
              <a:rPr lang="az-Latn-AZ" sz="3200" dirty="0" smtClean="0"/>
            </a:br>
            <a:r>
              <a:rPr lang="az-Latn-AZ" sz="3200" dirty="0" smtClean="0"/>
              <a:t>  - İnsan zərərli vərdişlərdən (spirtli içkilər, siqaret) uzaq olmalıdır.</a:t>
            </a:r>
            <a:br>
              <a:rPr lang="az-Latn-AZ" sz="3200" dirty="0" smtClean="0"/>
            </a:br>
            <a:r>
              <a:rPr lang="az-Latn-AZ" sz="3200" dirty="0" smtClean="0"/>
              <a:t>  - Otaqdakı tozu nəm əski ilə silməliyik.</a:t>
            </a:r>
            <a:br>
              <a:rPr lang="az-Latn-AZ" sz="3200" dirty="0" smtClean="0"/>
            </a:br>
            <a:r>
              <a:rPr lang="az-Latn-AZ" sz="3200" dirty="0" smtClean="0"/>
              <a:t>  - Təmiz havada olmalıyıq.</a:t>
            </a:r>
            <a:br>
              <a:rPr lang="az-Latn-AZ" sz="3200" dirty="0" smtClean="0"/>
            </a:br>
            <a:r>
              <a:rPr lang="az-Latn-AZ" sz="3200" dirty="0" smtClean="0"/>
              <a:t>  - Başqalarının geyimindən, dəsmalından istifadə etməməliyik.</a:t>
            </a:r>
            <a:endParaRPr lang="ru-RU" sz="3200" dirty="0"/>
          </a:p>
        </p:txBody>
      </p:sp>
      <p:sp>
        <p:nvSpPr>
          <p:cNvPr id="3" name="Скругленный прямоугольник 2"/>
          <p:cNvSpPr/>
          <p:nvPr/>
        </p:nvSpPr>
        <p:spPr>
          <a:xfrm>
            <a:off x="359024" y="1124744"/>
            <a:ext cx="8784976" cy="5733256"/>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xit" presetSubtype="8" fill="hold" grpId="0" nodeType="clickEffect">
                                  <p:stCondLst>
                                    <p:cond delay="0"/>
                                  </p:stCondLst>
                                  <p:childTnLst>
                                    <p:anim calcmode="lin" valueType="num">
                                      <p:cBhvr>
                                        <p:cTn id="6" dur="2000"/>
                                        <p:tgtEl>
                                          <p:spTgt spid="3"/>
                                        </p:tgtEl>
                                        <p:attrNameLst>
                                          <p:attrName>ppt_x</p:attrName>
                                        </p:attrNameLst>
                                      </p:cBhvr>
                                      <p:tavLst>
                                        <p:tav tm="0">
                                          <p:val>
                                            <p:strVal val="ppt_x"/>
                                          </p:val>
                                        </p:tav>
                                        <p:tav tm="100000">
                                          <p:val>
                                            <p:strVal val="ppt_x-ppt_w/2"/>
                                          </p:val>
                                        </p:tav>
                                      </p:tavLst>
                                    </p:anim>
                                    <p:anim calcmode="lin" valueType="num">
                                      <p:cBhvr>
                                        <p:cTn id="7" dur="2000"/>
                                        <p:tgtEl>
                                          <p:spTgt spid="3"/>
                                        </p:tgtEl>
                                        <p:attrNameLst>
                                          <p:attrName>ppt_y</p:attrName>
                                        </p:attrNameLst>
                                      </p:cBhvr>
                                      <p:tavLst>
                                        <p:tav tm="0">
                                          <p:val>
                                            <p:strVal val="ppt_y"/>
                                          </p:val>
                                        </p:tav>
                                        <p:tav tm="100000">
                                          <p:val>
                                            <p:strVal val="ppt_y"/>
                                          </p:val>
                                        </p:tav>
                                      </p:tavLst>
                                    </p:anim>
                                    <p:anim calcmode="lin" valueType="num">
                                      <p:cBhvr>
                                        <p:cTn id="8" dur="2000"/>
                                        <p:tgtEl>
                                          <p:spTgt spid="3"/>
                                        </p:tgtEl>
                                        <p:attrNameLst>
                                          <p:attrName>ppt_w</p:attrName>
                                        </p:attrNameLst>
                                      </p:cBhvr>
                                      <p:tavLst>
                                        <p:tav tm="0">
                                          <p:val>
                                            <p:strVal val="ppt_w"/>
                                          </p:val>
                                        </p:tav>
                                        <p:tav tm="100000">
                                          <p:val>
                                            <p:fltVal val="0"/>
                                          </p:val>
                                        </p:tav>
                                      </p:tavLst>
                                    </p:anim>
                                    <p:anim calcmode="lin" valueType="num">
                                      <p:cBhvr>
                                        <p:cTn id="9" dur="2000"/>
                                        <p:tgtEl>
                                          <p:spTgt spid="3"/>
                                        </p:tgtEl>
                                        <p:attrNameLst>
                                          <p:attrName>ppt_h</p:attrName>
                                        </p:attrNameLst>
                                      </p:cBhvr>
                                      <p:tavLst>
                                        <p:tav tm="0">
                                          <p:val>
                                            <p:strVal val="ppt_h"/>
                                          </p:val>
                                        </p:tav>
                                        <p:tav tm="100000">
                                          <p:val>
                                            <p:strVal val="ppt_h"/>
                                          </p:val>
                                        </p:tav>
                                      </p:tavLst>
                                    </p:anim>
                                    <p:set>
                                      <p:cBhvr>
                                        <p:cTn id="10" dur="1" fill="hold">
                                          <p:stCondLst>
                                            <p:cond delay="19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0" y="0"/>
            <a:ext cx="4572000" cy="6858000"/>
          </a:xfrm>
        </p:spPr>
        <p:style>
          <a:lnRef idx="3">
            <a:schemeClr val="lt1"/>
          </a:lnRef>
          <a:fillRef idx="1">
            <a:schemeClr val="accent6"/>
          </a:fillRef>
          <a:effectRef idx="1">
            <a:schemeClr val="accent6"/>
          </a:effectRef>
          <a:fontRef idx="minor">
            <a:schemeClr val="lt1"/>
          </a:fontRef>
        </p:style>
        <p:txBody>
          <a:bodyPr anchor="t">
            <a:normAutofit/>
          </a:bodyPr>
          <a:lstStyle/>
          <a:p>
            <a:pPr algn="l"/>
            <a:r>
              <a:rPr lang="az-Latn-AZ" sz="5400" b="1" dirty="0" smtClean="0">
                <a:ln w="10541" cmpd="sng">
                  <a:solidFill>
                    <a:srgbClr val="860000"/>
                  </a:solidFill>
                  <a:prstDash val="solid"/>
                </a:ln>
                <a:solidFill>
                  <a:srgbClr val="FF0000"/>
                </a:solidFill>
                <a:latin typeface="Times New Roman" pitchFamily="18" charset="0"/>
                <a:cs typeface="Times New Roman" pitchFamily="18" charset="0"/>
              </a:rPr>
              <a:t>Yeni dərsə başlamazdan </a:t>
            </a:r>
            <a:br>
              <a:rPr lang="az-Latn-AZ" sz="5400" b="1" dirty="0" smtClean="0">
                <a:ln w="10541" cmpd="sng">
                  <a:solidFill>
                    <a:srgbClr val="860000"/>
                  </a:solidFill>
                  <a:prstDash val="solid"/>
                </a:ln>
                <a:solidFill>
                  <a:srgbClr val="FF0000"/>
                </a:solidFill>
                <a:latin typeface="Times New Roman" pitchFamily="18" charset="0"/>
                <a:cs typeface="Times New Roman" pitchFamily="18" charset="0"/>
              </a:rPr>
            </a:br>
            <a:r>
              <a:rPr lang="az-Latn-AZ" sz="5400" b="1" dirty="0" smtClean="0">
                <a:ln w="10541" cmpd="sng">
                  <a:solidFill>
                    <a:srgbClr val="860000"/>
                  </a:solidFill>
                  <a:prstDash val="solid"/>
                </a:ln>
                <a:solidFill>
                  <a:srgbClr val="FF0000"/>
                </a:solidFill>
                <a:latin typeface="Times New Roman" pitchFamily="18" charset="0"/>
                <a:cs typeface="Times New Roman" pitchFamily="18" charset="0"/>
              </a:rPr>
              <a:t>əvvəl bu </a:t>
            </a:r>
            <a:br>
              <a:rPr lang="az-Latn-AZ" sz="5400" b="1" dirty="0" smtClean="0">
                <a:ln w="10541" cmpd="sng">
                  <a:solidFill>
                    <a:srgbClr val="860000"/>
                  </a:solidFill>
                  <a:prstDash val="solid"/>
                </a:ln>
                <a:solidFill>
                  <a:srgbClr val="FF0000"/>
                </a:solidFill>
                <a:latin typeface="Times New Roman" pitchFamily="18" charset="0"/>
                <a:cs typeface="Times New Roman" pitchFamily="18" charset="0"/>
              </a:rPr>
            </a:br>
            <a:r>
              <a:rPr lang="az-Latn-AZ" sz="7200" b="1" i="1" u="sng" dirty="0" smtClean="0">
                <a:ln w="10541" cmpd="sng">
                  <a:solidFill>
                    <a:srgbClr val="860000"/>
                  </a:solidFill>
                  <a:prstDash val="solid"/>
                </a:ln>
                <a:solidFill>
                  <a:schemeClr val="tx2">
                    <a:lumMod val="60000"/>
                    <a:lumOff val="40000"/>
                  </a:schemeClr>
                </a:solidFill>
                <a:latin typeface="Times New Roman" pitchFamily="18" charset="0"/>
                <a:cs typeface="Times New Roman" pitchFamily="18" charset="0"/>
              </a:rPr>
              <a:t>krossvordu </a:t>
            </a:r>
            <a:r>
              <a:rPr lang="az-Latn-AZ" sz="5400" b="1" dirty="0" smtClean="0">
                <a:ln w="10541" cmpd="sng">
                  <a:solidFill>
                    <a:srgbClr val="860000"/>
                  </a:solidFill>
                  <a:prstDash val="solid"/>
                </a:ln>
                <a:solidFill>
                  <a:srgbClr val="FF0000"/>
                </a:solidFill>
                <a:latin typeface="Times New Roman" pitchFamily="18" charset="0"/>
                <a:cs typeface="Times New Roman" pitchFamily="18" charset="0"/>
              </a:rPr>
              <a:t/>
            </a:r>
            <a:br>
              <a:rPr lang="az-Latn-AZ" sz="5400" b="1" dirty="0" smtClean="0">
                <a:ln w="10541" cmpd="sng">
                  <a:solidFill>
                    <a:srgbClr val="860000"/>
                  </a:solidFill>
                  <a:prstDash val="solid"/>
                </a:ln>
                <a:solidFill>
                  <a:srgbClr val="FF0000"/>
                </a:solidFill>
                <a:latin typeface="Times New Roman" pitchFamily="18" charset="0"/>
                <a:cs typeface="Times New Roman" pitchFamily="18" charset="0"/>
              </a:rPr>
            </a:br>
            <a:r>
              <a:rPr lang="az-Latn-AZ" sz="5400" b="1" dirty="0" smtClean="0">
                <a:ln w="10541" cmpd="sng">
                  <a:solidFill>
                    <a:srgbClr val="860000"/>
                  </a:solidFill>
                  <a:prstDash val="solid"/>
                </a:ln>
                <a:solidFill>
                  <a:srgbClr val="FF0000"/>
                </a:solidFill>
                <a:latin typeface="Times New Roman" pitchFamily="18" charset="0"/>
                <a:cs typeface="Times New Roman" pitchFamily="18" charset="0"/>
              </a:rPr>
              <a:t>həll edək.</a:t>
            </a:r>
            <a:endParaRPr lang="ru-RU" sz="4800" dirty="0">
              <a:ln w="10541" cmpd="sng">
                <a:solidFill>
                  <a:srgbClr val="860000"/>
                </a:solidFill>
                <a:prstDash val="solid"/>
              </a:ln>
              <a:solidFill>
                <a:srgbClr val="FF0000"/>
              </a:solidFill>
              <a:latin typeface="Times New Roman" pitchFamily="18" charset="0"/>
              <a:cs typeface="Times New Roman" pitchFamily="18" charset="0"/>
            </a:endParaRPr>
          </a:p>
        </p:txBody>
      </p:sp>
      <p:pic>
        <p:nvPicPr>
          <p:cNvPr id="8" name="Рисунок 7" descr="1247292733_vol_31rasteniya17.jpg"/>
          <p:cNvPicPr>
            <a:picLocks noChangeAspect="1"/>
          </p:cNvPicPr>
          <p:nvPr/>
        </p:nvPicPr>
        <p:blipFill>
          <a:blip r:embed="rId2" cstate="print"/>
          <a:srcRect b="10002"/>
          <a:stretch>
            <a:fillRect/>
          </a:stretch>
        </p:blipFill>
        <p:spPr>
          <a:xfrm>
            <a:off x="467544" y="260648"/>
            <a:ext cx="2829119" cy="2664296"/>
          </a:xfrm>
          <a:prstGeom prst="rect">
            <a:avLst/>
          </a:prstGeom>
        </p:spPr>
      </p:pic>
      <p:pic>
        <p:nvPicPr>
          <p:cNvPr id="9" name="Рисунок 8" descr="er.jpg"/>
          <p:cNvPicPr>
            <a:picLocks noChangeAspect="1"/>
          </p:cNvPicPr>
          <p:nvPr/>
        </p:nvPicPr>
        <p:blipFill>
          <a:blip r:embed="rId3" cstate="print"/>
          <a:srcRect b="10811"/>
          <a:stretch>
            <a:fillRect/>
          </a:stretch>
        </p:blipFill>
        <p:spPr>
          <a:xfrm>
            <a:off x="179512" y="3429000"/>
            <a:ext cx="3917235" cy="2736304"/>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378498"/>
          </a:xfrm>
        </p:spPr>
        <p:txBody>
          <a:bodyPr>
            <a:noAutofit/>
          </a:bodyPr>
          <a:lstStyle/>
          <a:p>
            <a:pPr algn="l"/>
            <a:r>
              <a:rPr lang="az-Latn-AZ" sz="3200" dirty="0" smtClean="0"/>
              <a:t>1.Bakıda qəsəbə</a:t>
            </a:r>
            <a:br>
              <a:rPr lang="az-Latn-AZ" sz="3200" dirty="0" smtClean="0"/>
            </a:br>
            <a:r>
              <a:rPr lang="az-Latn-AZ" sz="3200" dirty="0" smtClean="0"/>
              <a:t>2.Aylardan biri</a:t>
            </a:r>
            <a:br>
              <a:rPr lang="az-Latn-AZ" sz="3200" dirty="0" smtClean="0"/>
            </a:br>
            <a:r>
              <a:rPr lang="az-Latn-AZ" sz="3200" dirty="0" smtClean="0"/>
              <a:t>3.Yanmaya kömək edən qaz</a:t>
            </a:r>
            <a:br>
              <a:rPr lang="az-Latn-AZ" sz="3200" dirty="0" smtClean="0"/>
            </a:br>
            <a:r>
              <a:rPr lang="az-Latn-AZ" sz="3200" dirty="0" smtClean="0"/>
              <a:t>4.Riyazi termin</a:t>
            </a:r>
            <a:br>
              <a:rPr lang="az-Latn-AZ" sz="3200" dirty="0" smtClean="0"/>
            </a:br>
            <a:r>
              <a:rPr lang="az-Latn-AZ" sz="3200" dirty="0" smtClean="0"/>
              <a:t>5.Bitkidə hər hansı funksiyanı daşıyan hissə</a:t>
            </a:r>
            <a:br>
              <a:rPr lang="az-Latn-AZ" sz="3200" dirty="0" smtClean="0"/>
            </a:br>
            <a:r>
              <a:rPr lang="az-Latn-AZ" sz="3200" dirty="0" smtClean="0"/>
              <a:t>6.Nizaminin vətəni</a:t>
            </a:r>
            <a:br>
              <a:rPr lang="az-Latn-AZ" sz="3200" dirty="0" smtClean="0"/>
            </a:br>
            <a:r>
              <a:rPr lang="az-Latn-AZ" sz="3200" dirty="0" smtClean="0"/>
              <a:t>7.Dərman  bitkisi</a:t>
            </a:r>
            <a:br>
              <a:rPr lang="az-Latn-AZ" sz="3200" dirty="0" smtClean="0"/>
            </a:br>
            <a:r>
              <a:rPr lang="az-Latn-AZ" sz="3200" dirty="0" smtClean="0"/>
              <a:t>8.İbtidai bitki</a:t>
            </a:r>
            <a:br>
              <a:rPr lang="az-Latn-AZ" sz="3200" dirty="0" smtClean="0"/>
            </a:br>
            <a:r>
              <a:rPr lang="az-Latn-AZ" sz="3200" dirty="0" smtClean="0"/>
              <a:t>9.Fizika elmində alim</a:t>
            </a:r>
            <a:endParaRPr lang="ru-RU" sz="3200" dirty="0"/>
          </a:p>
        </p:txBody>
      </p:sp>
      <p:sp>
        <p:nvSpPr>
          <p:cNvPr id="3" name="Управляющая кнопка: далее 2">
            <a:hlinkClick r:id="rId2" action="ppaction://hlinksldjump" highlightClick="1">
              <a:snd r:embed="rId3" name="chimes.wav"/>
            </a:hlinkClick>
          </p:cNvPr>
          <p:cNvSpPr/>
          <p:nvPr/>
        </p:nvSpPr>
        <p:spPr>
          <a:xfrm>
            <a:off x="7812360" y="620688"/>
            <a:ext cx="792088" cy="648072"/>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3428868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вал 2"/>
          <p:cNvSpPr/>
          <p:nvPr/>
        </p:nvSpPr>
        <p:spPr>
          <a:xfrm rot="19343504">
            <a:off x="4547460" y="1419408"/>
            <a:ext cx="3600400" cy="1152128"/>
          </a:xfrm>
          <a:prstGeom prst="ellipse">
            <a:avLst/>
          </a:prstGeom>
          <a:solidFill>
            <a:schemeClr val="bg1"/>
          </a:solid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z-Latn-AZ" sz="4000" dirty="0" smtClean="0">
                <a:solidFill>
                  <a:srgbClr val="FF0000"/>
                </a:solidFill>
              </a:rPr>
              <a:t>O</a:t>
            </a:r>
            <a:r>
              <a:rPr lang="az-Latn-AZ" sz="4000" dirty="0" smtClean="0">
                <a:solidFill>
                  <a:schemeClr val="tx1"/>
                </a:solidFill>
              </a:rPr>
              <a:t>KTYABR</a:t>
            </a:r>
            <a:endParaRPr lang="ru-RU" sz="4000" dirty="0">
              <a:solidFill>
                <a:schemeClr val="tx1"/>
              </a:solidFill>
            </a:endParaRPr>
          </a:p>
        </p:txBody>
      </p:sp>
      <p:sp>
        <p:nvSpPr>
          <p:cNvPr id="4" name="Овал 3"/>
          <p:cNvSpPr/>
          <p:nvPr/>
        </p:nvSpPr>
        <p:spPr>
          <a:xfrm>
            <a:off x="4802918" y="2974356"/>
            <a:ext cx="3810738" cy="1152128"/>
          </a:xfrm>
          <a:prstGeom prst="ellipse">
            <a:avLst/>
          </a:prstGeom>
          <a:solidFill>
            <a:schemeClr val="bg1"/>
          </a:solid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z-Latn-AZ" sz="3200" dirty="0" smtClean="0"/>
              <a:t>O</a:t>
            </a:r>
            <a:r>
              <a:rPr lang="az-Latn-AZ" sz="4400" b="1" dirty="0" smtClean="0">
                <a:solidFill>
                  <a:srgbClr val="FF0000"/>
                </a:solidFill>
              </a:rPr>
              <a:t>O</a:t>
            </a:r>
            <a:r>
              <a:rPr lang="az-Latn-AZ" sz="3200" dirty="0" smtClean="0">
                <a:solidFill>
                  <a:schemeClr val="tx1"/>
                </a:solidFill>
              </a:rPr>
              <a:t> K S İ G E  N</a:t>
            </a:r>
            <a:endParaRPr lang="ru-RU" sz="3200" dirty="0"/>
          </a:p>
        </p:txBody>
      </p:sp>
      <p:sp>
        <p:nvSpPr>
          <p:cNvPr id="5" name="Овал 4"/>
          <p:cNvSpPr/>
          <p:nvPr/>
        </p:nvSpPr>
        <p:spPr>
          <a:xfrm rot="3476520">
            <a:off x="3734131" y="4701512"/>
            <a:ext cx="3810738" cy="1152128"/>
          </a:xfrm>
          <a:prstGeom prst="ellipse">
            <a:avLst/>
          </a:prstGeom>
          <a:solidFill>
            <a:schemeClr val="bg1"/>
          </a:solid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az-Latn-AZ" sz="3600" dirty="0" smtClean="0"/>
              <a:t>L</a:t>
            </a:r>
            <a:r>
              <a:rPr lang="az-Latn-AZ" sz="3600" b="1" dirty="0" smtClean="0">
                <a:solidFill>
                  <a:srgbClr val="FF0000"/>
                </a:solidFill>
              </a:rPr>
              <a:t>L</a:t>
            </a:r>
            <a:r>
              <a:rPr lang="az-Latn-AZ" sz="3600" dirty="0" smtClean="0">
                <a:solidFill>
                  <a:schemeClr val="tx1"/>
                </a:solidFill>
              </a:rPr>
              <a:t>OQARİFM</a:t>
            </a:r>
            <a:endParaRPr lang="ru-RU" sz="3600" dirty="0"/>
          </a:p>
        </p:txBody>
      </p:sp>
      <p:sp>
        <p:nvSpPr>
          <p:cNvPr id="6" name="Овал 5"/>
          <p:cNvSpPr/>
          <p:nvPr/>
        </p:nvSpPr>
        <p:spPr>
          <a:xfrm rot="5400000">
            <a:off x="2234583" y="5010334"/>
            <a:ext cx="3810738" cy="1152128"/>
          </a:xfrm>
          <a:prstGeom prst="ellipse">
            <a:avLst/>
          </a:prstGeom>
          <a:solidFill>
            <a:schemeClr val="bg1"/>
          </a:solid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z-Latn-AZ" sz="4400" b="1" dirty="0" smtClean="0"/>
              <a:t>O</a:t>
            </a:r>
            <a:r>
              <a:rPr lang="az-Latn-AZ" sz="4400" b="1" dirty="0" smtClean="0">
                <a:solidFill>
                  <a:srgbClr val="FF0000"/>
                </a:solidFill>
              </a:rPr>
              <a:t>O</a:t>
            </a:r>
            <a:r>
              <a:rPr lang="az-Latn-AZ" sz="4400" b="1" dirty="0" smtClean="0">
                <a:solidFill>
                  <a:schemeClr val="tx1"/>
                </a:solidFill>
              </a:rPr>
              <a:t>RGAN</a:t>
            </a:r>
            <a:endParaRPr lang="ru-RU" b="1" dirty="0">
              <a:solidFill>
                <a:schemeClr val="tx1"/>
              </a:solidFill>
            </a:endParaRPr>
          </a:p>
        </p:txBody>
      </p:sp>
      <p:sp>
        <p:nvSpPr>
          <p:cNvPr id="7" name="Овал 6"/>
          <p:cNvSpPr/>
          <p:nvPr/>
        </p:nvSpPr>
        <p:spPr>
          <a:xfrm rot="7974535">
            <a:off x="578484" y="4316665"/>
            <a:ext cx="3810738" cy="1152128"/>
          </a:xfrm>
          <a:prstGeom prst="ellipse">
            <a:avLst/>
          </a:prstGeom>
          <a:solidFill>
            <a:schemeClr val="bg1"/>
          </a:solid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z-Latn-AZ" sz="4000" dirty="0" smtClean="0"/>
              <a:t>G</a:t>
            </a:r>
            <a:r>
              <a:rPr lang="az-Latn-AZ" sz="4000" dirty="0" smtClean="0">
                <a:solidFill>
                  <a:srgbClr val="FF0000"/>
                </a:solidFill>
              </a:rPr>
              <a:t>G</a:t>
            </a:r>
            <a:r>
              <a:rPr lang="az-Latn-AZ" sz="4000" dirty="0" smtClean="0">
                <a:solidFill>
                  <a:schemeClr val="tx1"/>
                </a:solidFill>
              </a:rPr>
              <a:t>ƏNCƏ</a:t>
            </a:r>
            <a:endParaRPr lang="ru-RU" sz="4000" dirty="0"/>
          </a:p>
        </p:txBody>
      </p:sp>
      <p:sp>
        <p:nvSpPr>
          <p:cNvPr id="8" name="Овал 7"/>
          <p:cNvSpPr/>
          <p:nvPr/>
        </p:nvSpPr>
        <p:spPr>
          <a:xfrm rot="10800000">
            <a:off x="54660" y="2610470"/>
            <a:ext cx="3810738" cy="1152128"/>
          </a:xfrm>
          <a:prstGeom prst="ellipse">
            <a:avLst/>
          </a:prstGeom>
          <a:solidFill>
            <a:schemeClr val="bg1"/>
          </a:solid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z-Latn-AZ" sz="4400" dirty="0" smtClean="0">
                <a:solidFill>
                  <a:srgbClr val="FF0000"/>
                </a:solidFill>
              </a:rPr>
              <a:t>İ</a:t>
            </a:r>
            <a:r>
              <a:rPr lang="az-Latn-AZ" sz="4400" dirty="0" smtClean="0">
                <a:solidFill>
                  <a:schemeClr val="tx1"/>
                </a:solidFill>
              </a:rPr>
              <a:t>TBURNU</a:t>
            </a:r>
            <a:endParaRPr lang="ru-RU" sz="4400" dirty="0">
              <a:solidFill>
                <a:srgbClr val="FF0000"/>
              </a:solidFill>
            </a:endParaRPr>
          </a:p>
        </p:txBody>
      </p:sp>
      <p:sp>
        <p:nvSpPr>
          <p:cNvPr id="9" name="Овал 8"/>
          <p:cNvSpPr/>
          <p:nvPr/>
        </p:nvSpPr>
        <p:spPr>
          <a:xfrm rot="12295821">
            <a:off x="455189" y="1203370"/>
            <a:ext cx="3810738" cy="1152128"/>
          </a:xfrm>
          <a:prstGeom prst="ellipse">
            <a:avLst/>
          </a:prstGeom>
          <a:solidFill>
            <a:schemeClr val="bg1"/>
          </a:solid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z-Latn-AZ" sz="4400" dirty="0" smtClean="0"/>
              <a:t>Y</a:t>
            </a:r>
            <a:r>
              <a:rPr lang="az-Latn-AZ" sz="4400" dirty="0" smtClean="0">
                <a:solidFill>
                  <a:srgbClr val="FF0000"/>
                </a:solidFill>
              </a:rPr>
              <a:t>Y</a:t>
            </a:r>
            <a:r>
              <a:rPr lang="az-Latn-AZ" sz="4400" dirty="0" smtClean="0">
                <a:solidFill>
                  <a:schemeClr val="tx1"/>
                </a:solidFill>
              </a:rPr>
              <a:t>OSUN</a:t>
            </a:r>
            <a:endParaRPr lang="ru-RU" sz="4400" dirty="0"/>
          </a:p>
        </p:txBody>
      </p:sp>
      <p:sp>
        <p:nvSpPr>
          <p:cNvPr id="10" name="Овал 9"/>
          <p:cNvSpPr/>
          <p:nvPr/>
        </p:nvSpPr>
        <p:spPr>
          <a:xfrm rot="15536930">
            <a:off x="1906581" y="224884"/>
            <a:ext cx="3810738" cy="1152128"/>
          </a:xfrm>
          <a:prstGeom prst="ellipse">
            <a:avLst/>
          </a:prstGeom>
          <a:solidFill>
            <a:schemeClr val="bg1"/>
          </a:solid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z-Latn-AZ" sz="4400" dirty="0" smtClean="0">
                <a:solidFill>
                  <a:srgbClr val="FF0000"/>
                </a:solidFill>
              </a:rPr>
              <a:t>A</a:t>
            </a:r>
            <a:r>
              <a:rPr lang="az-Latn-AZ" sz="4400" dirty="0" smtClean="0">
                <a:solidFill>
                  <a:schemeClr val="tx1"/>
                </a:solidFill>
              </a:rPr>
              <a:t>RXİMED</a:t>
            </a:r>
          </a:p>
        </p:txBody>
      </p:sp>
      <p:sp>
        <p:nvSpPr>
          <p:cNvPr id="11" name="Овал 10"/>
          <p:cNvSpPr/>
          <p:nvPr/>
        </p:nvSpPr>
        <p:spPr>
          <a:xfrm rot="18285384">
            <a:off x="3679006" y="645373"/>
            <a:ext cx="3467722" cy="1152128"/>
          </a:xfrm>
          <a:prstGeom prst="ellipse">
            <a:avLst/>
          </a:prstGeom>
          <a:solidFill>
            <a:schemeClr val="bg1"/>
          </a:solid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z-Latn-AZ" sz="3200" dirty="0" smtClean="0"/>
              <a:t>Z</a:t>
            </a:r>
            <a:r>
              <a:rPr lang="az-Latn-AZ" sz="3600" b="1" dirty="0" smtClean="0">
                <a:solidFill>
                  <a:srgbClr val="FF0000"/>
                </a:solidFill>
              </a:rPr>
              <a:t>Z</a:t>
            </a:r>
            <a:r>
              <a:rPr lang="az-Latn-AZ" sz="3600" b="1" dirty="0" smtClean="0">
                <a:solidFill>
                  <a:schemeClr val="tx1"/>
                </a:solidFill>
              </a:rPr>
              <a:t>abrat</a:t>
            </a:r>
            <a:endParaRPr lang="ru-RU" sz="3200" dirty="0"/>
          </a:p>
        </p:txBody>
      </p:sp>
      <p:sp>
        <p:nvSpPr>
          <p:cNvPr id="2" name="Овал 1"/>
          <p:cNvSpPr/>
          <p:nvPr/>
        </p:nvSpPr>
        <p:spPr>
          <a:xfrm>
            <a:off x="3347864" y="2276872"/>
            <a:ext cx="1800200" cy="1656184"/>
          </a:xfrm>
          <a:prstGeom prst="ellipse">
            <a:avLst/>
          </a:prstGeom>
          <a:solidFill>
            <a:srgbClr val="FFFF00"/>
          </a:solid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smtClean="0">
                <a:solidFill>
                  <a:srgbClr val="FF0000"/>
                </a:solidFill>
              </a:rPr>
              <a:t>K</a:t>
            </a:r>
            <a:r>
              <a:rPr lang="az-Latn-AZ" sz="4000" b="1" dirty="0" smtClean="0">
                <a:solidFill>
                  <a:srgbClr val="FF0000"/>
                </a:solidFill>
              </a:rPr>
              <a:t>əpənək</a:t>
            </a:r>
            <a:endParaRPr lang="ru-RU" sz="4000" b="1" dirty="0">
              <a:solidFill>
                <a:srgbClr val="FF0000"/>
              </a:solidFill>
            </a:endParaRPr>
          </a:p>
        </p:txBody>
      </p:sp>
      <p:cxnSp>
        <p:nvCxnSpPr>
          <p:cNvPr id="22" name="Прямая соединительная линия 21"/>
          <p:cNvCxnSpPr/>
          <p:nvPr/>
        </p:nvCxnSpPr>
        <p:spPr>
          <a:xfrm flipH="1" flipV="1">
            <a:off x="3153908" y="0"/>
            <a:ext cx="10194" cy="116632"/>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90008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вал 2"/>
          <p:cNvSpPr/>
          <p:nvPr/>
        </p:nvSpPr>
        <p:spPr>
          <a:xfrm rot="19343504">
            <a:off x="4547460" y="1419408"/>
            <a:ext cx="3600400" cy="1152128"/>
          </a:xfrm>
          <a:prstGeom prst="ellipse">
            <a:avLst/>
          </a:prstGeom>
          <a:solidFill>
            <a:schemeClr val="bg1"/>
          </a:solid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z-Latn-AZ" sz="4000" dirty="0" smtClean="0">
                <a:solidFill>
                  <a:srgbClr val="FF0000"/>
                </a:solidFill>
              </a:rPr>
              <a:t>O</a:t>
            </a:r>
            <a:r>
              <a:rPr lang="az-Latn-AZ" sz="4000" dirty="0" smtClean="0">
                <a:solidFill>
                  <a:schemeClr val="tx1"/>
                </a:solidFill>
              </a:rPr>
              <a:t>KTYABR</a:t>
            </a:r>
            <a:endParaRPr lang="ru-RU" sz="4000" dirty="0">
              <a:solidFill>
                <a:schemeClr val="tx1"/>
              </a:solidFill>
            </a:endParaRPr>
          </a:p>
        </p:txBody>
      </p:sp>
      <p:sp>
        <p:nvSpPr>
          <p:cNvPr id="4" name="Овал 3"/>
          <p:cNvSpPr/>
          <p:nvPr/>
        </p:nvSpPr>
        <p:spPr>
          <a:xfrm>
            <a:off x="4802918" y="2974356"/>
            <a:ext cx="3810738" cy="1152128"/>
          </a:xfrm>
          <a:prstGeom prst="ellipse">
            <a:avLst/>
          </a:prstGeom>
          <a:solidFill>
            <a:schemeClr val="bg1"/>
          </a:solid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z-Latn-AZ" sz="3200" dirty="0" smtClean="0"/>
              <a:t>O</a:t>
            </a:r>
            <a:r>
              <a:rPr lang="az-Latn-AZ" sz="4400" b="1" dirty="0" smtClean="0">
                <a:solidFill>
                  <a:srgbClr val="FF0000"/>
                </a:solidFill>
              </a:rPr>
              <a:t>O</a:t>
            </a:r>
            <a:r>
              <a:rPr lang="az-Latn-AZ" sz="3200" dirty="0" smtClean="0">
                <a:solidFill>
                  <a:schemeClr val="tx1"/>
                </a:solidFill>
              </a:rPr>
              <a:t> K S İ G E  N</a:t>
            </a:r>
            <a:endParaRPr lang="ru-RU" sz="3200" dirty="0"/>
          </a:p>
        </p:txBody>
      </p:sp>
      <p:sp>
        <p:nvSpPr>
          <p:cNvPr id="5" name="Овал 4"/>
          <p:cNvSpPr/>
          <p:nvPr/>
        </p:nvSpPr>
        <p:spPr>
          <a:xfrm rot="3476520">
            <a:off x="3734131" y="4701512"/>
            <a:ext cx="3810738" cy="1152128"/>
          </a:xfrm>
          <a:prstGeom prst="ellipse">
            <a:avLst/>
          </a:prstGeom>
          <a:solidFill>
            <a:schemeClr val="bg1"/>
          </a:solid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az-Latn-AZ" sz="3600" dirty="0" smtClean="0"/>
              <a:t>L</a:t>
            </a:r>
            <a:r>
              <a:rPr lang="az-Latn-AZ" sz="3600" b="1" dirty="0" smtClean="0">
                <a:solidFill>
                  <a:srgbClr val="FF0000"/>
                </a:solidFill>
              </a:rPr>
              <a:t>L</a:t>
            </a:r>
            <a:r>
              <a:rPr lang="az-Latn-AZ" sz="3600" dirty="0" smtClean="0">
                <a:solidFill>
                  <a:schemeClr val="tx1"/>
                </a:solidFill>
              </a:rPr>
              <a:t>OQARİFM</a:t>
            </a:r>
            <a:endParaRPr lang="ru-RU" sz="3600" dirty="0"/>
          </a:p>
        </p:txBody>
      </p:sp>
      <p:sp>
        <p:nvSpPr>
          <p:cNvPr id="6" name="Овал 5"/>
          <p:cNvSpPr/>
          <p:nvPr/>
        </p:nvSpPr>
        <p:spPr>
          <a:xfrm rot="5400000">
            <a:off x="2234583" y="5010334"/>
            <a:ext cx="3810738" cy="1152128"/>
          </a:xfrm>
          <a:prstGeom prst="ellipse">
            <a:avLst/>
          </a:prstGeom>
          <a:solidFill>
            <a:schemeClr val="bg1"/>
          </a:solid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z-Latn-AZ" sz="4400" b="1" dirty="0" smtClean="0"/>
              <a:t>O</a:t>
            </a:r>
            <a:r>
              <a:rPr lang="az-Latn-AZ" sz="4400" b="1" dirty="0" smtClean="0">
                <a:solidFill>
                  <a:srgbClr val="FF0000"/>
                </a:solidFill>
              </a:rPr>
              <a:t>O</a:t>
            </a:r>
            <a:r>
              <a:rPr lang="az-Latn-AZ" sz="4400" b="1" dirty="0" smtClean="0">
                <a:solidFill>
                  <a:schemeClr val="tx1"/>
                </a:solidFill>
              </a:rPr>
              <a:t>RGAN</a:t>
            </a:r>
            <a:endParaRPr lang="ru-RU" b="1" dirty="0">
              <a:solidFill>
                <a:schemeClr val="tx1"/>
              </a:solidFill>
            </a:endParaRPr>
          </a:p>
        </p:txBody>
      </p:sp>
      <p:sp>
        <p:nvSpPr>
          <p:cNvPr id="7" name="Овал 6"/>
          <p:cNvSpPr/>
          <p:nvPr/>
        </p:nvSpPr>
        <p:spPr>
          <a:xfrm rot="7974535">
            <a:off x="578484" y="4316665"/>
            <a:ext cx="3810738" cy="1152128"/>
          </a:xfrm>
          <a:prstGeom prst="ellipse">
            <a:avLst/>
          </a:prstGeom>
          <a:solidFill>
            <a:schemeClr val="bg1"/>
          </a:solid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z-Latn-AZ" sz="4000" dirty="0" smtClean="0"/>
              <a:t>G</a:t>
            </a:r>
            <a:r>
              <a:rPr lang="az-Latn-AZ" sz="4000" dirty="0" smtClean="0">
                <a:solidFill>
                  <a:srgbClr val="FF0000"/>
                </a:solidFill>
              </a:rPr>
              <a:t>G</a:t>
            </a:r>
            <a:r>
              <a:rPr lang="az-Latn-AZ" sz="4000" dirty="0" smtClean="0">
                <a:solidFill>
                  <a:schemeClr val="tx1"/>
                </a:solidFill>
              </a:rPr>
              <a:t>ƏNCƏ</a:t>
            </a:r>
            <a:endParaRPr lang="ru-RU" sz="4000" dirty="0"/>
          </a:p>
        </p:txBody>
      </p:sp>
      <p:sp>
        <p:nvSpPr>
          <p:cNvPr id="8" name="Овал 7"/>
          <p:cNvSpPr/>
          <p:nvPr/>
        </p:nvSpPr>
        <p:spPr>
          <a:xfrm rot="10800000">
            <a:off x="54660" y="2610470"/>
            <a:ext cx="3810738" cy="1152128"/>
          </a:xfrm>
          <a:prstGeom prst="ellipse">
            <a:avLst/>
          </a:prstGeom>
          <a:solidFill>
            <a:schemeClr val="bg1"/>
          </a:solid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z-Latn-AZ" sz="4400" dirty="0" smtClean="0">
                <a:solidFill>
                  <a:srgbClr val="FF0000"/>
                </a:solidFill>
              </a:rPr>
              <a:t>İ</a:t>
            </a:r>
            <a:r>
              <a:rPr lang="az-Latn-AZ" sz="4400" dirty="0" smtClean="0">
                <a:solidFill>
                  <a:schemeClr val="tx1"/>
                </a:solidFill>
              </a:rPr>
              <a:t>TBURNU</a:t>
            </a:r>
            <a:endParaRPr lang="ru-RU" sz="4400" dirty="0">
              <a:solidFill>
                <a:srgbClr val="FF0000"/>
              </a:solidFill>
            </a:endParaRPr>
          </a:p>
        </p:txBody>
      </p:sp>
      <p:sp>
        <p:nvSpPr>
          <p:cNvPr id="9" name="Овал 8"/>
          <p:cNvSpPr/>
          <p:nvPr/>
        </p:nvSpPr>
        <p:spPr>
          <a:xfrm rot="12295821">
            <a:off x="455189" y="1203370"/>
            <a:ext cx="3810738" cy="1152128"/>
          </a:xfrm>
          <a:prstGeom prst="ellipse">
            <a:avLst/>
          </a:prstGeom>
          <a:solidFill>
            <a:schemeClr val="bg1"/>
          </a:solid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z-Latn-AZ" sz="4400" dirty="0" smtClean="0"/>
              <a:t>Y</a:t>
            </a:r>
            <a:r>
              <a:rPr lang="az-Latn-AZ" sz="4400" dirty="0" smtClean="0">
                <a:solidFill>
                  <a:srgbClr val="FF0000"/>
                </a:solidFill>
              </a:rPr>
              <a:t>Y</a:t>
            </a:r>
            <a:r>
              <a:rPr lang="az-Latn-AZ" sz="4400" dirty="0" smtClean="0">
                <a:solidFill>
                  <a:schemeClr val="tx1"/>
                </a:solidFill>
              </a:rPr>
              <a:t>OSUN</a:t>
            </a:r>
            <a:endParaRPr lang="ru-RU" sz="4400" dirty="0"/>
          </a:p>
        </p:txBody>
      </p:sp>
      <p:sp>
        <p:nvSpPr>
          <p:cNvPr id="10" name="Овал 9"/>
          <p:cNvSpPr/>
          <p:nvPr/>
        </p:nvSpPr>
        <p:spPr>
          <a:xfrm rot="15536930">
            <a:off x="2065938" y="356128"/>
            <a:ext cx="3543290" cy="1152128"/>
          </a:xfrm>
          <a:prstGeom prst="ellipse">
            <a:avLst/>
          </a:prstGeom>
          <a:solidFill>
            <a:schemeClr val="bg1"/>
          </a:solid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z-Latn-AZ" sz="4400" dirty="0" smtClean="0">
                <a:solidFill>
                  <a:srgbClr val="FF0000"/>
                </a:solidFill>
              </a:rPr>
              <a:t>A</a:t>
            </a:r>
            <a:r>
              <a:rPr lang="az-Latn-AZ" sz="4400" dirty="0" smtClean="0">
                <a:solidFill>
                  <a:schemeClr val="tx1"/>
                </a:solidFill>
              </a:rPr>
              <a:t>RXİMED</a:t>
            </a:r>
          </a:p>
        </p:txBody>
      </p:sp>
      <p:sp>
        <p:nvSpPr>
          <p:cNvPr id="11" name="Овал 10"/>
          <p:cNvSpPr/>
          <p:nvPr/>
        </p:nvSpPr>
        <p:spPr>
          <a:xfrm rot="18285384">
            <a:off x="3679006" y="645373"/>
            <a:ext cx="3467722" cy="1152128"/>
          </a:xfrm>
          <a:prstGeom prst="ellipse">
            <a:avLst/>
          </a:prstGeom>
          <a:solidFill>
            <a:schemeClr val="bg1"/>
          </a:solid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z-Latn-AZ" sz="3200" dirty="0" smtClean="0"/>
              <a:t>Z</a:t>
            </a:r>
            <a:r>
              <a:rPr lang="az-Latn-AZ" sz="3600" b="1" dirty="0" smtClean="0">
                <a:solidFill>
                  <a:srgbClr val="FF0000"/>
                </a:solidFill>
              </a:rPr>
              <a:t>Z</a:t>
            </a:r>
            <a:r>
              <a:rPr lang="az-Latn-AZ" sz="3600" b="1" dirty="0" smtClean="0">
                <a:solidFill>
                  <a:schemeClr val="tx1"/>
                </a:solidFill>
              </a:rPr>
              <a:t>abrat</a:t>
            </a:r>
            <a:endParaRPr lang="ru-RU" sz="3200" dirty="0"/>
          </a:p>
        </p:txBody>
      </p:sp>
      <p:sp>
        <p:nvSpPr>
          <p:cNvPr id="2" name="Овал 1"/>
          <p:cNvSpPr/>
          <p:nvPr/>
        </p:nvSpPr>
        <p:spPr>
          <a:xfrm>
            <a:off x="3347864" y="2276872"/>
            <a:ext cx="1800200" cy="1656184"/>
          </a:xfrm>
          <a:prstGeom prst="ellipse">
            <a:avLst/>
          </a:prstGeom>
          <a:solidFill>
            <a:srgbClr val="FFFF00"/>
          </a:solid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smtClean="0">
                <a:solidFill>
                  <a:srgbClr val="FF0000"/>
                </a:solidFill>
              </a:rPr>
              <a:t>K</a:t>
            </a:r>
            <a:r>
              <a:rPr lang="az-Latn-AZ" sz="4000" b="1" dirty="0" smtClean="0">
                <a:solidFill>
                  <a:srgbClr val="FF0000"/>
                </a:solidFill>
              </a:rPr>
              <a:t>əpənək</a:t>
            </a:r>
            <a:endParaRPr lang="ru-RU" sz="4000" b="1" dirty="0">
              <a:solidFill>
                <a:srgbClr val="FF0000"/>
              </a:solidFill>
            </a:endParaRPr>
          </a:p>
        </p:txBody>
      </p:sp>
      <p:cxnSp>
        <p:nvCxnSpPr>
          <p:cNvPr id="22" name="Прямая соединительная линия 21"/>
          <p:cNvCxnSpPr/>
          <p:nvPr/>
        </p:nvCxnSpPr>
        <p:spPr>
          <a:xfrm flipH="1" flipV="1">
            <a:off x="3153908" y="0"/>
            <a:ext cx="10194" cy="116632"/>
          </a:xfrm>
          <a:prstGeom prst="line">
            <a:avLst/>
          </a:prstGeom>
        </p:spPr>
        <p:style>
          <a:lnRef idx="1">
            <a:schemeClr val="accent1"/>
          </a:lnRef>
          <a:fillRef idx="0">
            <a:schemeClr val="accent1"/>
          </a:fillRef>
          <a:effectRef idx="0">
            <a:schemeClr val="accent1"/>
          </a:effectRef>
          <a:fontRef idx="minor">
            <a:schemeClr val="tx1"/>
          </a:fontRef>
        </p:style>
      </p:cxnSp>
      <p:sp>
        <p:nvSpPr>
          <p:cNvPr id="12" name="Овал 11"/>
          <p:cNvSpPr/>
          <p:nvPr/>
        </p:nvSpPr>
        <p:spPr>
          <a:xfrm rot="7505004" flipV="1">
            <a:off x="4330881" y="880170"/>
            <a:ext cx="2496449" cy="65382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Овал 13"/>
          <p:cNvSpPr/>
          <p:nvPr/>
        </p:nvSpPr>
        <p:spPr>
          <a:xfrm rot="8468882" flipV="1">
            <a:off x="5109240" y="1670435"/>
            <a:ext cx="2496449" cy="7825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Овал 14"/>
          <p:cNvSpPr/>
          <p:nvPr/>
        </p:nvSpPr>
        <p:spPr>
          <a:xfrm rot="10800000" flipV="1">
            <a:off x="5468478" y="3154414"/>
            <a:ext cx="2656851" cy="7786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Овал 15"/>
          <p:cNvSpPr/>
          <p:nvPr/>
        </p:nvSpPr>
        <p:spPr>
          <a:xfrm rot="4943878" flipV="1">
            <a:off x="2550199" y="576614"/>
            <a:ext cx="2614059" cy="881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Овал 16"/>
          <p:cNvSpPr/>
          <p:nvPr/>
        </p:nvSpPr>
        <p:spPr>
          <a:xfrm rot="14316315" flipV="1">
            <a:off x="4245839" y="4706661"/>
            <a:ext cx="2666534" cy="7370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Овал 17"/>
          <p:cNvSpPr/>
          <p:nvPr/>
        </p:nvSpPr>
        <p:spPr>
          <a:xfrm rot="5400000" flipV="1">
            <a:off x="2891727" y="5259484"/>
            <a:ext cx="2496449" cy="65382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Овал 18"/>
          <p:cNvSpPr/>
          <p:nvPr/>
        </p:nvSpPr>
        <p:spPr>
          <a:xfrm rot="7887694" flipV="1">
            <a:off x="1112333" y="4748276"/>
            <a:ext cx="2496449" cy="65382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Овал 19"/>
          <p:cNvSpPr/>
          <p:nvPr/>
        </p:nvSpPr>
        <p:spPr>
          <a:xfrm rot="10800000" flipV="1">
            <a:off x="667651" y="2781408"/>
            <a:ext cx="2496449" cy="89962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 name="Овал 20"/>
          <p:cNvSpPr/>
          <p:nvPr/>
        </p:nvSpPr>
        <p:spPr>
          <a:xfrm rot="1427042" flipV="1">
            <a:off x="756228" y="1340122"/>
            <a:ext cx="2496449" cy="65382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Прямоугольник 12"/>
          <p:cNvSpPr/>
          <p:nvPr/>
        </p:nvSpPr>
        <p:spPr>
          <a:xfrm>
            <a:off x="6526507" y="-2259"/>
            <a:ext cx="542136" cy="646331"/>
          </a:xfrm>
          <a:prstGeom prst="rect">
            <a:avLst/>
          </a:prstGeom>
        </p:spPr>
        <p:style>
          <a:lnRef idx="2">
            <a:schemeClr val="accent2"/>
          </a:lnRef>
          <a:fillRef idx="1">
            <a:schemeClr val="lt1"/>
          </a:fillRef>
          <a:effectRef idx="0">
            <a:schemeClr val="accent2"/>
          </a:effectRef>
          <a:fontRef idx="minor">
            <a:schemeClr val="dk1"/>
          </a:fontRef>
        </p:style>
        <p:txBody>
          <a:bodyPr wrap="none" lIns="91440" tIns="45720" rIns="91440" bIns="45720">
            <a:spAutoFit/>
          </a:bodyPr>
          <a:lstStyle/>
          <a:p>
            <a:pPr algn="ctr"/>
            <a:r>
              <a:rPr lang="az-Latn-AZ" sz="36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1.</a:t>
            </a:r>
            <a:endParaRPr lang="ru-RU" sz="36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23" name="Прямоугольник 22"/>
          <p:cNvSpPr/>
          <p:nvPr/>
        </p:nvSpPr>
        <p:spPr>
          <a:xfrm>
            <a:off x="7854262" y="898271"/>
            <a:ext cx="542136" cy="646331"/>
          </a:xfrm>
          <a:prstGeom prst="rect">
            <a:avLst/>
          </a:prstGeom>
        </p:spPr>
        <p:style>
          <a:lnRef idx="2">
            <a:schemeClr val="accent2"/>
          </a:lnRef>
          <a:fillRef idx="1">
            <a:schemeClr val="lt1"/>
          </a:fillRef>
          <a:effectRef idx="0">
            <a:schemeClr val="accent2"/>
          </a:effectRef>
          <a:fontRef idx="minor">
            <a:schemeClr val="dk1"/>
          </a:fontRef>
        </p:style>
        <p:txBody>
          <a:bodyPr wrap="none" lIns="91440" tIns="45720" rIns="91440" bIns="45720">
            <a:spAutoFit/>
          </a:bodyPr>
          <a:lstStyle/>
          <a:p>
            <a:pPr algn="ctr"/>
            <a:r>
              <a:rPr lang="az-Latn-AZ" sz="3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2</a:t>
            </a:r>
            <a:r>
              <a:rPr lang="az-Latn-AZ" sz="36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endParaRPr lang="ru-RU" sz="36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24" name="Прямоугольник 23"/>
          <p:cNvSpPr/>
          <p:nvPr/>
        </p:nvSpPr>
        <p:spPr>
          <a:xfrm>
            <a:off x="8068245" y="2508082"/>
            <a:ext cx="542136" cy="646331"/>
          </a:xfrm>
          <a:prstGeom prst="rect">
            <a:avLst/>
          </a:prstGeom>
        </p:spPr>
        <p:style>
          <a:lnRef idx="2">
            <a:schemeClr val="accent2"/>
          </a:lnRef>
          <a:fillRef idx="1">
            <a:schemeClr val="lt1"/>
          </a:fillRef>
          <a:effectRef idx="0">
            <a:schemeClr val="accent2"/>
          </a:effectRef>
          <a:fontRef idx="minor">
            <a:schemeClr val="dk1"/>
          </a:fontRef>
        </p:style>
        <p:txBody>
          <a:bodyPr wrap="none" lIns="91440" tIns="45720" rIns="91440" bIns="45720">
            <a:spAutoFit/>
          </a:bodyPr>
          <a:lstStyle/>
          <a:p>
            <a:pPr algn="ctr"/>
            <a:r>
              <a:rPr lang="az-Latn-AZ" sz="3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3</a:t>
            </a:r>
            <a:r>
              <a:rPr lang="az-Latn-AZ" sz="36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endParaRPr lang="ru-RU" sz="36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25" name="Прямоугольник 24"/>
          <p:cNvSpPr/>
          <p:nvPr/>
        </p:nvSpPr>
        <p:spPr>
          <a:xfrm>
            <a:off x="6603538" y="5263231"/>
            <a:ext cx="542136" cy="646331"/>
          </a:xfrm>
          <a:prstGeom prst="rect">
            <a:avLst/>
          </a:prstGeom>
        </p:spPr>
        <p:style>
          <a:lnRef idx="2">
            <a:schemeClr val="accent2"/>
          </a:lnRef>
          <a:fillRef idx="1">
            <a:schemeClr val="lt1"/>
          </a:fillRef>
          <a:effectRef idx="0">
            <a:schemeClr val="accent2"/>
          </a:effectRef>
          <a:fontRef idx="minor">
            <a:schemeClr val="dk1"/>
          </a:fontRef>
        </p:style>
        <p:txBody>
          <a:bodyPr wrap="none" lIns="91440" tIns="45720" rIns="91440" bIns="45720">
            <a:spAutoFit/>
          </a:bodyPr>
          <a:lstStyle/>
          <a:p>
            <a:pPr algn="ctr"/>
            <a:r>
              <a:rPr lang="az-Latn-AZ" sz="3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4</a:t>
            </a:r>
            <a:r>
              <a:rPr lang="az-Latn-AZ" sz="36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endParaRPr lang="ru-RU" sz="36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26" name="Прямоугольник 25"/>
          <p:cNvSpPr/>
          <p:nvPr/>
        </p:nvSpPr>
        <p:spPr>
          <a:xfrm>
            <a:off x="4716016" y="6082078"/>
            <a:ext cx="542136" cy="646331"/>
          </a:xfrm>
          <a:prstGeom prst="rect">
            <a:avLst/>
          </a:prstGeom>
        </p:spPr>
        <p:style>
          <a:lnRef idx="2">
            <a:schemeClr val="accent2"/>
          </a:lnRef>
          <a:fillRef idx="1">
            <a:schemeClr val="lt1"/>
          </a:fillRef>
          <a:effectRef idx="0">
            <a:schemeClr val="accent2"/>
          </a:effectRef>
          <a:fontRef idx="minor">
            <a:schemeClr val="dk1"/>
          </a:fontRef>
        </p:style>
        <p:txBody>
          <a:bodyPr wrap="none" lIns="91440" tIns="45720" rIns="91440" bIns="45720">
            <a:spAutoFit/>
          </a:bodyPr>
          <a:lstStyle/>
          <a:p>
            <a:pPr algn="ctr"/>
            <a:r>
              <a:rPr lang="az-Latn-AZ"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5</a:t>
            </a:r>
            <a:r>
              <a:rPr lang="az-Latn-AZ" sz="36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endParaRPr lang="ru-RU" sz="36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27" name="Прямоугольник 26"/>
          <p:cNvSpPr/>
          <p:nvPr/>
        </p:nvSpPr>
        <p:spPr>
          <a:xfrm>
            <a:off x="2298656" y="5738796"/>
            <a:ext cx="542136" cy="646331"/>
          </a:xfrm>
          <a:prstGeom prst="rect">
            <a:avLst/>
          </a:prstGeom>
        </p:spPr>
        <p:style>
          <a:lnRef idx="2">
            <a:schemeClr val="accent2"/>
          </a:lnRef>
          <a:fillRef idx="1">
            <a:schemeClr val="lt1"/>
          </a:fillRef>
          <a:effectRef idx="0">
            <a:schemeClr val="accent2"/>
          </a:effectRef>
          <a:fontRef idx="minor">
            <a:schemeClr val="dk1"/>
          </a:fontRef>
        </p:style>
        <p:txBody>
          <a:bodyPr wrap="none" lIns="91440" tIns="45720" rIns="91440" bIns="45720">
            <a:spAutoFit/>
          </a:bodyPr>
          <a:lstStyle/>
          <a:p>
            <a:pPr algn="ctr"/>
            <a:r>
              <a:rPr lang="az-Latn-AZ"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6</a:t>
            </a:r>
            <a:r>
              <a:rPr lang="az-Latn-AZ" sz="36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endParaRPr lang="ru-RU" sz="36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28" name="Прямоугольник 27"/>
          <p:cNvSpPr/>
          <p:nvPr/>
        </p:nvSpPr>
        <p:spPr>
          <a:xfrm>
            <a:off x="617582" y="3609890"/>
            <a:ext cx="542136" cy="646331"/>
          </a:xfrm>
          <a:prstGeom prst="rect">
            <a:avLst/>
          </a:prstGeom>
        </p:spPr>
        <p:style>
          <a:lnRef idx="2">
            <a:schemeClr val="accent2"/>
          </a:lnRef>
          <a:fillRef idx="1">
            <a:schemeClr val="lt1"/>
          </a:fillRef>
          <a:effectRef idx="0">
            <a:schemeClr val="accent2"/>
          </a:effectRef>
          <a:fontRef idx="minor">
            <a:schemeClr val="dk1"/>
          </a:fontRef>
        </p:style>
        <p:txBody>
          <a:bodyPr wrap="none" lIns="91440" tIns="45720" rIns="91440" bIns="45720">
            <a:spAutoFit/>
          </a:bodyPr>
          <a:lstStyle/>
          <a:p>
            <a:pPr algn="ctr"/>
            <a:r>
              <a:rPr lang="az-Latn-AZ"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7</a:t>
            </a:r>
            <a:r>
              <a:rPr lang="az-Latn-AZ" sz="36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endParaRPr lang="ru-RU" sz="36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29" name="Прямоугольник 28"/>
          <p:cNvSpPr/>
          <p:nvPr/>
        </p:nvSpPr>
        <p:spPr>
          <a:xfrm>
            <a:off x="118841" y="650801"/>
            <a:ext cx="542136" cy="646331"/>
          </a:xfrm>
          <a:prstGeom prst="rect">
            <a:avLst/>
          </a:prstGeom>
        </p:spPr>
        <p:style>
          <a:lnRef idx="2">
            <a:schemeClr val="accent2"/>
          </a:lnRef>
          <a:fillRef idx="1">
            <a:schemeClr val="lt1"/>
          </a:fillRef>
          <a:effectRef idx="0">
            <a:schemeClr val="accent2"/>
          </a:effectRef>
          <a:fontRef idx="minor">
            <a:schemeClr val="dk1"/>
          </a:fontRef>
        </p:style>
        <p:txBody>
          <a:bodyPr wrap="none" lIns="91440" tIns="45720" rIns="91440" bIns="45720">
            <a:spAutoFit/>
          </a:bodyPr>
          <a:lstStyle/>
          <a:p>
            <a:pPr algn="ctr"/>
            <a:r>
              <a:rPr lang="az-Latn-AZ"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8</a:t>
            </a:r>
            <a:r>
              <a:rPr lang="az-Latn-AZ" sz="36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endParaRPr lang="ru-RU" sz="36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0" name="Прямоугольник 29"/>
          <p:cNvSpPr/>
          <p:nvPr/>
        </p:nvSpPr>
        <p:spPr>
          <a:xfrm>
            <a:off x="2568181" y="-99392"/>
            <a:ext cx="542136" cy="646331"/>
          </a:xfrm>
          <a:prstGeom prst="rect">
            <a:avLst/>
          </a:prstGeom>
        </p:spPr>
        <p:style>
          <a:lnRef idx="2">
            <a:schemeClr val="accent2"/>
          </a:lnRef>
          <a:fillRef idx="1">
            <a:schemeClr val="lt1"/>
          </a:fillRef>
          <a:effectRef idx="0">
            <a:schemeClr val="accent2"/>
          </a:effectRef>
          <a:fontRef idx="minor">
            <a:schemeClr val="dk1"/>
          </a:fontRef>
        </p:style>
        <p:txBody>
          <a:bodyPr wrap="none" lIns="91440" tIns="45720" rIns="91440" bIns="45720">
            <a:spAutoFit/>
          </a:bodyPr>
          <a:lstStyle/>
          <a:p>
            <a:pPr algn="ctr"/>
            <a:r>
              <a:rPr lang="az-Latn-AZ" sz="3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9</a:t>
            </a:r>
            <a:r>
              <a:rPr lang="az-Latn-AZ" sz="36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endParaRPr lang="ru-RU" sz="36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1" name="Управляющая кнопка: домой 30">
            <a:hlinkClick r:id="rId2" action="ppaction://hlinksldjump" highlightClick="1">
              <a:snd r:embed="rId3" name="chimes.wav"/>
            </a:hlinkClick>
          </p:cNvPr>
          <p:cNvSpPr/>
          <p:nvPr/>
        </p:nvSpPr>
        <p:spPr>
          <a:xfrm>
            <a:off x="8172400" y="4725144"/>
            <a:ext cx="648072" cy="86125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921554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xit" presetSubtype="32" fill="hold" grpId="0" nodeType="clickEffect">
                                  <p:stCondLst>
                                    <p:cond delay="0"/>
                                  </p:stCondLst>
                                  <p:childTnLst>
                                    <p:animEffect transition="out" filter="diamond(out)">
                                      <p:cBhvr>
                                        <p:cTn id="6" dur="2000"/>
                                        <p:tgtEl>
                                          <p:spTgt spid="12"/>
                                        </p:tgtEl>
                                      </p:cBhvr>
                                    </p:animEffect>
                                    <p:set>
                                      <p:cBhvr>
                                        <p:cTn id="7" dur="1" fill="hold">
                                          <p:stCondLst>
                                            <p:cond delay="1999"/>
                                          </p:stCondLst>
                                        </p:cTn>
                                        <p:tgtEl>
                                          <p:spTgt spid="1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4" presetClass="exit" presetSubtype="32" fill="hold" grpId="0" nodeType="clickEffect">
                                  <p:stCondLst>
                                    <p:cond delay="0"/>
                                  </p:stCondLst>
                                  <p:childTnLst>
                                    <p:animEffect transition="out" filter="box(out)">
                                      <p:cBhvr>
                                        <p:cTn id="11" dur="2000"/>
                                        <p:tgtEl>
                                          <p:spTgt spid="14"/>
                                        </p:tgtEl>
                                      </p:cBhvr>
                                    </p:animEffect>
                                    <p:set>
                                      <p:cBhvr>
                                        <p:cTn id="12" dur="1" fill="hold">
                                          <p:stCondLst>
                                            <p:cond delay="1999"/>
                                          </p:stCondLst>
                                        </p:cTn>
                                        <p:tgtEl>
                                          <p:spTgt spid="1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 presetClass="exit" presetSubtype="4" fill="hold" grpId="0" nodeType="clickEffect">
                                  <p:stCondLst>
                                    <p:cond delay="0"/>
                                  </p:stCondLst>
                                  <p:childTnLst>
                                    <p:anim calcmode="lin" valueType="num">
                                      <p:cBhvr additive="base">
                                        <p:cTn id="16" dur="500"/>
                                        <p:tgtEl>
                                          <p:spTgt spid="15"/>
                                        </p:tgtEl>
                                        <p:attrNameLst>
                                          <p:attrName>ppt_x</p:attrName>
                                        </p:attrNameLst>
                                      </p:cBhvr>
                                      <p:tavLst>
                                        <p:tav tm="0">
                                          <p:val>
                                            <p:strVal val="ppt_x"/>
                                          </p:val>
                                        </p:tav>
                                        <p:tav tm="100000">
                                          <p:val>
                                            <p:strVal val="ppt_x"/>
                                          </p:val>
                                        </p:tav>
                                      </p:tavLst>
                                    </p:anim>
                                    <p:anim calcmode="lin" valueType="num">
                                      <p:cBhvr additive="base">
                                        <p:cTn id="17" dur="500"/>
                                        <p:tgtEl>
                                          <p:spTgt spid="15"/>
                                        </p:tgtEl>
                                        <p:attrNameLst>
                                          <p:attrName>ppt_y</p:attrName>
                                        </p:attrNameLst>
                                      </p:cBhvr>
                                      <p:tavLst>
                                        <p:tav tm="0">
                                          <p:val>
                                            <p:strVal val="ppt_y"/>
                                          </p:val>
                                        </p:tav>
                                        <p:tav tm="100000">
                                          <p:val>
                                            <p:strVal val="1+ppt_h/2"/>
                                          </p:val>
                                        </p:tav>
                                      </p:tavLst>
                                    </p:anim>
                                    <p:set>
                                      <p:cBhvr>
                                        <p:cTn id="18" dur="1" fill="hold">
                                          <p:stCondLst>
                                            <p:cond delay="499"/>
                                          </p:stCondLst>
                                        </p:cTn>
                                        <p:tgtEl>
                                          <p:spTgt spid="15"/>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2" presetClass="exit" presetSubtype="4" fill="hold" grpId="0" nodeType="clickEffect">
                                  <p:stCondLst>
                                    <p:cond delay="0"/>
                                  </p:stCondLst>
                                  <p:childTnLst>
                                    <p:anim calcmode="lin" valueType="num">
                                      <p:cBhvr additive="base">
                                        <p:cTn id="22" dur="500"/>
                                        <p:tgtEl>
                                          <p:spTgt spid="17"/>
                                        </p:tgtEl>
                                        <p:attrNameLst>
                                          <p:attrName>ppt_x</p:attrName>
                                        </p:attrNameLst>
                                      </p:cBhvr>
                                      <p:tavLst>
                                        <p:tav tm="0">
                                          <p:val>
                                            <p:strVal val="ppt_x"/>
                                          </p:val>
                                        </p:tav>
                                        <p:tav tm="100000">
                                          <p:val>
                                            <p:strVal val="ppt_x"/>
                                          </p:val>
                                        </p:tav>
                                      </p:tavLst>
                                    </p:anim>
                                    <p:anim calcmode="lin" valueType="num">
                                      <p:cBhvr additive="base">
                                        <p:cTn id="23" dur="500"/>
                                        <p:tgtEl>
                                          <p:spTgt spid="17"/>
                                        </p:tgtEl>
                                        <p:attrNameLst>
                                          <p:attrName>ppt_y</p:attrName>
                                        </p:attrNameLst>
                                      </p:cBhvr>
                                      <p:tavLst>
                                        <p:tav tm="0">
                                          <p:val>
                                            <p:strVal val="ppt_y"/>
                                          </p:val>
                                        </p:tav>
                                        <p:tav tm="100000">
                                          <p:val>
                                            <p:strVal val="1+ppt_h/2"/>
                                          </p:val>
                                        </p:tav>
                                      </p:tavLst>
                                    </p:anim>
                                    <p:set>
                                      <p:cBhvr>
                                        <p:cTn id="24" dur="1" fill="hold">
                                          <p:stCondLst>
                                            <p:cond delay="499"/>
                                          </p:stCondLst>
                                        </p:cTn>
                                        <p:tgtEl>
                                          <p:spTgt spid="17"/>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2" presetClass="exit" presetSubtype="4" fill="hold" grpId="0" nodeType="clickEffect">
                                  <p:stCondLst>
                                    <p:cond delay="0"/>
                                  </p:stCondLst>
                                  <p:childTnLst>
                                    <p:anim calcmode="lin" valueType="num">
                                      <p:cBhvr additive="base">
                                        <p:cTn id="28" dur="500"/>
                                        <p:tgtEl>
                                          <p:spTgt spid="18"/>
                                        </p:tgtEl>
                                        <p:attrNameLst>
                                          <p:attrName>ppt_x</p:attrName>
                                        </p:attrNameLst>
                                      </p:cBhvr>
                                      <p:tavLst>
                                        <p:tav tm="0">
                                          <p:val>
                                            <p:strVal val="ppt_x"/>
                                          </p:val>
                                        </p:tav>
                                        <p:tav tm="100000">
                                          <p:val>
                                            <p:strVal val="ppt_x"/>
                                          </p:val>
                                        </p:tav>
                                      </p:tavLst>
                                    </p:anim>
                                    <p:anim calcmode="lin" valueType="num">
                                      <p:cBhvr additive="base">
                                        <p:cTn id="29" dur="500"/>
                                        <p:tgtEl>
                                          <p:spTgt spid="18"/>
                                        </p:tgtEl>
                                        <p:attrNameLst>
                                          <p:attrName>ppt_y</p:attrName>
                                        </p:attrNameLst>
                                      </p:cBhvr>
                                      <p:tavLst>
                                        <p:tav tm="0">
                                          <p:val>
                                            <p:strVal val="ppt_y"/>
                                          </p:val>
                                        </p:tav>
                                        <p:tav tm="100000">
                                          <p:val>
                                            <p:strVal val="1+ppt_h/2"/>
                                          </p:val>
                                        </p:tav>
                                      </p:tavLst>
                                    </p:anim>
                                    <p:set>
                                      <p:cBhvr>
                                        <p:cTn id="30" dur="1" fill="hold">
                                          <p:stCondLst>
                                            <p:cond delay="499"/>
                                          </p:stCondLst>
                                        </p:cTn>
                                        <p:tgtEl>
                                          <p:spTgt spid="18"/>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2" presetClass="exit" presetSubtype="4" fill="hold" grpId="0" nodeType="clickEffect">
                                  <p:stCondLst>
                                    <p:cond delay="0"/>
                                  </p:stCondLst>
                                  <p:childTnLst>
                                    <p:anim calcmode="lin" valueType="num">
                                      <p:cBhvr additive="base">
                                        <p:cTn id="34" dur="500"/>
                                        <p:tgtEl>
                                          <p:spTgt spid="19"/>
                                        </p:tgtEl>
                                        <p:attrNameLst>
                                          <p:attrName>ppt_x</p:attrName>
                                        </p:attrNameLst>
                                      </p:cBhvr>
                                      <p:tavLst>
                                        <p:tav tm="0">
                                          <p:val>
                                            <p:strVal val="ppt_x"/>
                                          </p:val>
                                        </p:tav>
                                        <p:tav tm="100000">
                                          <p:val>
                                            <p:strVal val="ppt_x"/>
                                          </p:val>
                                        </p:tav>
                                      </p:tavLst>
                                    </p:anim>
                                    <p:anim calcmode="lin" valueType="num">
                                      <p:cBhvr additive="base">
                                        <p:cTn id="35" dur="500"/>
                                        <p:tgtEl>
                                          <p:spTgt spid="19"/>
                                        </p:tgtEl>
                                        <p:attrNameLst>
                                          <p:attrName>ppt_y</p:attrName>
                                        </p:attrNameLst>
                                      </p:cBhvr>
                                      <p:tavLst>
                                        <p:tav tm="0">
                                          <p:val>
                                            <p:strVal val="ppt_y"/>
                                          </p:val>
                                        </p:tav>
                                        <p:tav tm="100000">
                                          <p:val>
                                            <p:strVal val="1+ppt_h/2"/>
                                          </p:val>
                                        </p:tav>
                                      </p:tavLst>
                                    </p:anim>
                                    <p:set>
                                      <p:cBhvr>
                                        <p:cTn id="36" dur="1" fill="hold">
                                          <p:stCondLst>
                                            <p:cond delay="499"/>
                                          </p:stCondLst>
                                        </p:cTn>
                                        <p:tgtEl>
                                          <p:spTgt spid="19"/>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2" presetClass="exit" presetSubtype="4" fill="hold" grpId="0" nodeType="clickEffect">
                                  <p:stCondLst>
                                    <p:cond delay="0"/>
                                  </p:stCondLst>
                                  <p:childTnLst>
                                    <p:anim calcmode="lin" valueType="num">
                                      <p:cBhvr additive="base">
                                        <p:cTn id="40" dur="500"/>
                                        <p:tgtEl>
                                          <p:spTgt spid="20"/>
                                        </p:tgtEl>
                                        <p:attrNameLst>
                                          <p:attrName>ppt_x</p:attrName>
                                        </p:attrNameLst>
                                      </p:cBhvr>
                                      <p:tavLst>
                                        <p:tav tm="0">
                                          <p:val>
                                            <p:strVal val="ppt_x"/>
                                          </p:val>
                                        </p:tav>
                                        <p:tav tm="100000">
                                          <p:val>
                                            <p:strVal val="ppt_x"/>
                                          </p:val>
                                        </p:tav>
                                      </p:tavLst>
                                    </p:anim>
                                    <p:anim calcmode="lin" valueType="num">
                                      <p:cBhvr additive="base">
                                        <p:cTn id="41" dur="500"/>
                                        <p:tgtEl>
                                          <p:spTgt spid="20"/>
                                        </p:tgtEl>
                                        <p:attrNameLst>
                                          <p:attrName>ppt_y</p:attrName>
                                        </p:attrNameLst>
                                      </p:cBhvr>
                                      <p:tavLst>
                                        <p:tav tm="0">
                                          <p:val>
                                            <p:strVal val="ppt_y"/>
                                          </p:val>
                                        </p:tav>
                                        <p:tav tm="100000">
                                          <p:val>
                                            <p:strVal val="1+ppt_h/2"/>
                                          </p:val>
                                        </p:tav>
                                      </p:tavLst>
                                    </p:anim>
                                    <p:set>
                                      <p:cBhvr>
                                        <p:cTn id="42" dur="1" fill="hold">
                                          <p:stCondLst>
                                            <p:cond delay="499"/>
                                          </p:stCondLst>
                                        </p:cTn>
                                        <p:tgtEl>
                                          <p:spTgt spid="20"/>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2" presetClass="exit" presetSubtype="4" fill="hold" grpId="0" nodeType="clickEffect">
                                  <p:stCondLst>
                                    <p:cond delay="0"/>
                                  </p:stCondLst>
                                  <p:childTnLst>
                                    <p:anim calcmode="lin" valueType="num">
                                      <p:cBhvr additive="base">
                                        <p:cTn id="46" dur="500"/>
                                        <p:tgtEl>
                                          <p:spTgt spid="21"/>
                                        </p:tgtEl>
                                        <p:attrNameLst>
                                          <p:attrName>ppt_x</p:attrName>
                                        </p:attrNameLst>
                                      </p:cBhvr>
                                      <p:tavLst>
                                        <p:tav tm="0">
                                          <p:val>
                                            <p:strVal val="ppt_x"/>
                                          </p:val>
                                        </p:tav>
                                        <p:tav tm="100000">
                                          <p:val>
                                            <p:strVal val="ppt_x"/>
                                          </p:val>
                                        </p:tav>
                                      </p:tavLst>
                                    </p:anim>
                                    <p:anim calcmode="lin" valueType="num">
                                      <p:cBhvr additive="base">
                                        <p:cTn id="47" dur="500"/>
                                        <p:tgtEl>
                                          <p:spTgt spid="21"/>
                                        </p:tgtEl>
                                        <p:attrNameLst>
                                          <p:attrName>ppt_y</p:attrName>
                                        </p:attrNameLst>
                                      </p:cBhvr>
                                      <p:tavLst>
                                        <p:tav tm="0">
                                          <p:val>
                                            <p:strVal val="ppt_y"/>
                                          </p:val>
                                        </p:tav>
                                        <p:tav tm="100000">
                                          <p:val>
                                            <p:strVal val="1+ppt_h/2"/>
                                          </p:val>
                                        </p:tav>
                                      </p:tavLst>
                                    </p:anim>
                                    <p:set>
                                      <p:cBhvr>
                                        <p:cTn id="48" dur="1" fill="hold">
                                          <p:stCondLst>
                                            <p:cond delay="499"/>
                                          </p:stCondLst>
                                        </p:cTn>
                                        <p:tgtEl>
                                          <p:spTgt spid="21"/>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31" presetClass="exit" presetSubtype="0" fill="hold" grpId="0" nodeType="clickEffect">
                                  <p:stCondLst>
                                    <p:cond delay="0"/>
                                  </p:stCondLst>
                                  <p:childTnLst>
                                    <p:anim calcmode="lin" valueType="num">
                                      <p:cBhvr>
                                        <p:cTn id="52" dur="1000"/>
                                        <p:tgtEl>
                                          <p:spTgt spid="16"/>
                                        </p:tgtEl>
                                        <p:attrNameLst>
                                          <p:attrName>ppt_w</p:attrName>
                                        </p:attrNameLst>
                                      </p:cBhvr>
                                      <p:tavLst>
                                        <p:tav tm="0">
                                          <p:val>
                                            <p:strVal val="ppt_w"/>
                                          </p:val>
                                        </p:tav>
                                        <p:tav tm="100000">
                                          <p:val>
                                            <p:fltVal val="0"/>
                                          </p:val>
                                        </p:tav>
                                      </p:tavLst>
                                    </p:anim>
                                    <p:anim calcmode="lin" valueType="num">
                                      <p:cBhvr>
                                        <p:cTn id="53" dur="1000"/>
                                        <p:tgtEl>
                                          <p:spTgt spid="16"/>
                                        </p:tgtEl>
                                        <p:attrNameLst>
                                          <p:attrName>ppt_h</p:attrName>
                                        </p:attrNameLst>
                                      </p:cBhvr>
                                      <p:tavLst>
                                        <p:tav tm="0">
                                          <p:val>
                                            <p:strVal val="ppt_h"/>
                                          </p:val>
                                        </p:tav>
                                        <p:tav tm="100000">
                                          <p:val>
                                            <p:fltVal val="0"/>
                                          </p:val>
                                        </p:tav>
                                      </p:tavLst>
                                    </p:anim>
                                    <p:anim calcmode="lin" valueType="num">
                                      <p:cBhvr>
                                        <p:cTn id="54" dur="1000"/>
                                        <p:tgtEl>
                                          <p:spTgt spid="16"/>
                                        </p:tgtEl>
                                        <p:attrNameLst>
                                          <p:attrName>style.rotation</p:attrName>
                                        </p:attrNameLst>
                                      </p:cBhvr>
                                      <p:tavLst>
                                        <p:tav tm="0">
                                          <p:val>
                                            <p:fltVal val="0"/>
                                          </p:val>
                                        </p:tav>
                                        <p:tav tm="100000">
                                          <p:val>
                                            <p:fltVal val="90"/>
                                          </p:val>
                                        </p:tav>
                                      </p:tavLst>
                                    </p:anim>
                                    <p:animEffect transition="out" filter="fade">
                                      <p:cBhvr>
                                        <p:cTn id="55" dur="1000"/>
                                        <p:tgtEl>
                                          <p:spTgt spid="16"/>
                                        </p:tgtEl>
                                      </p:cBhvr>
                                    </p:animEffect>
                                    <p:set>
                                      <p:cBhvr>
                                        <p:cTn id="56" dur="1" fill="hold">
                                          <p:stCondLst>
                                            <p:cond delay="999"/>
                                          </p:stCondLst>
                                        </p:cTn>
                                        <p:tgtEl>
                                          <p:spTgt spid="1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animBg="1"/>
      <p:bldP spid="15" grpId="0" animBg="1"/>
      <p:bldP spid="16" grpId="0" animBg="1"/>
      <p:bldP spid="17" grpId="0" animBg="1"/>
      <p:bldP spid="18" grpId="0" animBg="1"/>
      <p:bldP spid="19" grpId="0" animBg="1"/>
      <p:bldP spid="20" grpId="0" animBg="1"/>
      <p:bldP spid="2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930624" y="0"/>
            <a:ext cx="6213376" cy="6858000"/>
          </a:xfrm>
          <a:solidFill>
            <a:schemeClr val="bg1"/>
          </a:solidFill>
        </p:spPr>
        <p:style>
          <a:lnRef idx="2">
            <a:schemeClr val="accent3"/>
          </a:lnRef>
          <a:fillRef idx="1">
            <a:schemeClr val="lt1"/>
          </a:fillRef>
          <a:effectRef idx="0">
            <a:schemeClr val="accent3"/>
          </a:effectRef>
          <a:fontRef idx="minor">
            <a:schemeClr val="dk1"/>
          </a:fontRef>
        </p:style>
        <p:txBody>
          <a:bodyPr anchor="t">
            <a:normAutofit fontScale="90000"/>
          </a:bodyPr>
          <a:lstStyle/>
          <a:p>
            <a:pPr algn="l"/>
            <a:r>
              <a:rPr lang="az-Latn-AZ" sz="2400" dirty="0" smtClean="0">
                <a:solidFill>
                  <a:schemeClr val="accent6">
                    <a:lumMod val="75000"/>
                  </a:schemeClr>
                </a:solidFill>
              </a:rPr>
              <a:t>                                 </a:t>
            </a:r>
            <a:br>
              <a:rPr lang="az-Latn-AZ" sz="2400" dirty="0" smtClean="0">
                <a:solidFill>
                  <a:schemeClr val="accent6">
                    <a:lumMod val="75000"/>
                  </a:schemeClr>
                </a:solidFill>
              </a:rPr>
            </a:br>
            <a:r>
              <a:rPr lang="az-Latn-AZ" sz="3100" b="1" dirty="0" smtClean="0">
                <a:ln w="10541" cmpd="sng">
                  <a:solidFill>
                    <a:srgbClr val="663300"/>
                  </a:solidFill>
                  <a:prstDash val="solid"/>
                </a:ln>
                <a:solidFill>
                  <a:schemeClr val="tx1"/>
                </a:solidFill>
                <a:latin typeface="Times New Roman" pitchFamily="18" charset="0"/>
                <a:cs typeface="Times New Roman" pitchFamily="18" charset="0"/>
              </a:rPr>
              <a:t>Göründüyü kimi biz burada “Zoologiya” sözünü aldıq. Zoologiya bir elmdir. Zoologiya biologiyanın heyvanlardan bəhs edən bölməsidir. </a:t>
            </a:r>
            <a:br>
              <a:rPr lang="az-Latn-AZ" sz="3100" b="1" dirty="0" smtClean="0">
                <a:ln w="10541" cmpd="sng">
                  <a:solidFill>
                    <a:srgbClr val="663300"/>
                  </a:solidFill>
                  <a:prstDash val="solid"/>
                </a:ln>
                <a:solidFill>
                  <a:schemeClr val="tx1"/>
                </a:solidFill>
                <a:latin typeface="Times New Roman" pitchFamily="18" charset="0"/>
                <a:cs typeface="Times New Roman" pitchFamily="18" charset="0"/>
              </a:rPr>
            </a:br>
            <a:r>
              <a:rPr lang="az-Latn-AZ" sz="3100" b="1" dirty="0" smtClean="0">
                <a:ln w="10541" cmpd="sng">
                  <a:solidFill>
                    <a:srgbClr val="663300"/>
                  </a:solidFill>
                  <a:prstDash val="solid"/>
                </a:ln>
                <a:solidFill>
                  <a:schemeClr val="tx1"/>
                </a:solidFill>
                <a:latin typeface="Times New Roman" pitchFamily="18" charset="0"/>
                <a:cs typeface="Times New Roman" pitchFamily="18" charset="0"/>
              </a:rPr>
              <a:t>Bu bölmənin tədrisi zamanı biz heyvanların quruluşu, müxtəlifliyi, davranışı, çoxalması, təkamülü, yayılması, insan həyatında və təbiətdə nə kimi rolu olduğunu öyrənəcəyik. Keçən dərsimizdə ev tapşırığının bir növü olan qabaqlayıcı tapşırıq vermişdim ki, internetdən, dərslikdən, “Qırmızı Kitab”dan istifadə edərək araşdırmalar aparasınız. </a:t>
            </a:r>
            <a:r>
              <a:rPr lang="az-Latn-AZ" sz="2400" dirty="0" smtClean="0">
                <a:solidFill>
                  <a:schemeClr val="accent6">
                    <a:lumMod val="75000"/>
                  </a:schemeClr>
                </a:solidFill>
              </a:rPr>
              <a:t/>
            </a:r>
            <a:br>
              <a:rPr lang="az-Latn-AZ" sz="2400" dirty="0" smtClean="0">
                <a:solidFill>
                  <a:schemeClr val="accent6">
                    <a:lumMod val="75000"/>
                  </a:schemeClr>
                </a:solidFill>
              </a:rPr>
            </a:br>
            <a:endParaRPr lang="ru-RU" sz="2400" dirty="0">
              <a:solidFill>
                <a:schemeClr val="accent6">
                  <a:lumMod val="75000"/>
                </a:schemeClr>
              </a:solidFill>
            </a:endParaRPr>
          </a:p>
        </p:txBody>
      </p:sp>
      <p:pic>
        <p:nvPicPr>
          <p:cNvPr id="7" name="Рисунок 6" descr="z.jpg"/>
          <p:cNvPicPr>
            <a:picLocks noChangeAspect="1"/>
          </p:cNvPicPr>
          <p:nvPr/>
        </p:nvPicPr>
        <p:blipFill>
          <a:blip r:embed="rId2" cstate="print"/>
          <a:stretch>
            <a:fillRect/>
          </a:stretch>
        </p:blipFill>
        <p:spPr>
          <a:xfrm>
            <a:off x="179512" y="188640"/>
            <a:ext cx="2592288" cy="3024336"/>
          </a:xfrm>
          <a:prstGeom prst="rect">
            <a:avLst/>
          </a:prstGeom>
        </p:spPr>
      </p:pic>
      <p:pic>
        <p:nvPicPr>
          <p:cNvPr id="8" name="Рисунок 7" descr="z2.jpg"/>
          <p:cNvPicPr>
            <a:picLocks noChangeAspect="1"/>
          </p:cNvPicPr>
          <p:nvPr/>
        </p:nvPicPr>
        <p:blipFill>
          <a:blip r:embed="rId3" cstate="print"/>
          <a:stretch>
            <a:fillRect/>
          </a:stretch>
        </p:blipFill>
        <p:spPr>
          <a:xfrm>
            <a:off x="179512" y="3501008"/>
            <a:ext cx="2664296" cy="3197155"/>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716016" y="0"/>
            <a:ext cx="4427984" cy="6669360"/>
          </a:xfrm>
          <a:solidFill>
            <a:schemeClr val="bg1"/>
          </a:solidFill>
          <a:ln/>
        </p:spPr>
        <p:style>
          <a:lnRef idx="1">
            <a:schemeClr val="accent4"/>
          </a:lnRef>
          <a:fillRef idx="3">
            <a:schemeClr val="accent4"/>
          </a:fillRef>
          <a:effectRef idx="2">
            <a:schemeClr val="accent4"/>
          </a:effectRef>
          <a:fontRef idx="minor">
            <a:schemeClr val="lt1"/>
          </a:fontRef>
        </p:style>
        <p:txBody>
          <a:bodyPr anchor="t">
            <a:normAutofit/>
          </a:bodyPr>
          <a:lstStyle/>
          <a:p>
            <a:pPr marL="514350" indent="-514350"/>
            <a:r>
              <a:rPr lang="az-Latn-AZ" sz="3600" dirty="0" smtClean="0">
                <a:solidFill>
                  <a:srgbClr val="0070C0"/>
                </a:solidFill>
                <a:latin typeface="Times New Roman" pitchFamily="18" charset="0"/>
                <a:cs typeface="Times New Roman" pitchFamily="18" charset="0"/>
              </a:rPr>
              <a:t> </a:t>
            </a:r>
            <a:r>
              <a:rPr lang="az-Latn-AZ" sz="3200" b="1" dirty="0" smtClean="0">
                <a:ln w="10541" cmpd="sng">
                  <a:solidFill>
                    <a:schemeClr val="accent1">
                      <a:shade val="88000"/>
                      <a:satMod val="110000"/>
                    </a:schemeClr>
                  </a:solidFill>
                  <a:prstDash val="solid"/>
                </a:ln>
                <a:solidFill>
                  <a:schemeClr val="accent2">
                    <a:lumMod val="75000"/>
                  </a:schemeClr>
                </a:solidFill>
                <a:latin typeface="Times New Roman" pitchFamily="18" charset="0"/>
                <a:cs typeface="Times New Roman" pitchFamily="18" charset="0"/>
              </a:rPr>
              <a:t>Dərsin mövzusu: </a:t>
            </a:r>
            <a:r>
              <a:rPr lang="ru-RU"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r>
            <a:br>
              <a:rPr lang="ru-RU"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r>
              <a:rPr lang="az-Latn-AZ" sz="3200" dirty="0" smtClean="0">
                <a:latin typeface="Times New Roman" pitchFamily="18" charset="0"/>
                <a:cs typeface="Times New Roman" pitchFamily="18" charset="0"/>
              </a:rPr>
              <a:t/>
            </a:r>
            <a:br>
              <a:rPr lang="az-Latn-AZ" sz="3200" dirty="0" smtClean="0">
                <a:latin typeface="Times New Roman" pitchFamily="18" charset="0"/>
                <a:cs typeface="Times New Roman" pitchFamily="18" charset="0"/>
              </a:rPr>
            </a:br>
            <a:r>
              <a:rPr lang="az-Latn-AZ" sz="2800" b="1" dirty="0" smtClean="0">
                <a:ln w="10541" cmpd="sng">
                  <a:solidFill>
                    <a:srgbClr val="FF0000"/>
                  </a:solidFill>
                  <a:prstDash val="solid"/>
                </a:ln>
                <a:solidFill>
                  <a:schemeClr val="tx1"/>
                </a:solidFill>
                <a:latin typeface="Times New Roman" pitchFamily="18" charset="0"/>
                <a:cs typeface="Times New Roman" pitchFamily="18" charset="0"/>
              </a:rPr>
              <a:t>Heyvanlar aləmi </a:t>
            </a:r>
            <a:r>
              <a:rPr lang="en-US" sz="2800" b="1" dirty="0" smtClean="0">
                <a:ln w="10541" cmpd="sng">
                  <a:solidFill>
                    <a:srgbClr val="FF0000"/>
                  </a:solidFill>
                  <a:prstDash val="solid"/>
                </a:ln>
                <a:solidFill>
                  <a:schemeClr val="tx1"/>
                </a:solidFill>
                <a:latin typeface="Times New Roman" pitchFamily="18" charset="0"/>
                <a:cs typeface="Times New Roman" pitchFamily="18" charset="0"/>
              </a:rPr>
              <a:t/>
            </a:r>
            <a:br>
              <a:rPr lang="en-US" sz="2800" b="1" dirty="0" smtClean="0">
                <a:ln w="10541" cmpd="sng">
                  <a:solidFill>
                    <a:srgbClr val="FF0000"/>
                  </a:solidFill>
                  <a:prstDash val="solid"/>
                </a:ln>
                <a:solidFill>
                  <a:schemeClr val="tx1"/>
                </a:solidFill>
                <a:latin typeface="Times New Roman" pitchFamily="18" charset="0"/>
                <a:cs typeface="Times New Roman" pitchFamily="18" charset="0"/>
              </a:rPr>
            </a:br>
            <a:r>
              <a:rPr lang="az-Latn-AZ" sz="2800" b="1" dirty="0" smtClean="0">
                <a:ln w="10541" cmpd="sng">
                  <a:solidFill>
                    <a:srgbClr val="FF0000"/>
                  </a:solidFill>
                  <a:prstDash val="solid"/>
                </a:ln>
                <a:solidFill>
                  <a:schemeClr val="tx1"/>
                </a:solidFill>
                <a:latin typeface="Times New Roman" pitchFamily="18" charset="0"/>
                <a:cs typeface="Times New Roman" pitchFamily="18" charset="0"/>
              </a:rPr>
              <a:t>haqqında ümumi məlumat</a:t>
            </a:r>
            <a:r>
              <a:rPr lang="ru-RU"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
            </a:r>
            <a:br>
              <a:rPr lang="ru-RU"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br>
            <a:r>
              <a:rPr lang="az-Latn-AZ" sz="3200" dirty="0" smtClean="0">
                <a:latin typeface="Times New Roman" pitchFamily="18" charset="0"/>
                <a:cs typeface="Times New Roman" pitchFamily="18" charset="0"/>
              </a:rPr>
              <a:t/>
            </a:r>
            <a:br>
              <a:rPr lang="az-Latn-AZ" sz="3200" dirty="0" smtClean="0">
                <a:latin typeface="Times New Roman" pitchFamily="18" charset="0"/>
                <a:cs typeface="Times New Roman" pitchFamily="18" charset="0"/>
              </a:rPr>
            </a:br>
            <a:r>
              <a:rPr lang="az-Latn-AZ" sz="3200" b="1" dirty="0" smtClean="0">
                <a:ln w="10541" cmpd="sng">
                  <a:solidFill>
                    <a:srgbClr val="46AAC2"/>
                  </a:solidFill>
                  <a:prstDash val="solid"/>
                </a:ln>
                <a:solidFill>
                  <a:schemeClr val="tx1"/>
                </a:solidFill>
                <a:latin typeface="Times New Roman" pitchFamily="18" charset="0"/>
                <a:cs typeface="Times New Roman" pitchFamily="18" charset="0"/>
              </a:rPr>
              <a:t>Qruplar: </a:t>
            </a:r>
            <a:r>
              <a:rPr lang="az-Latn-AZ" sz="2000" dirty="0" smtClean="0">
                <a:solidFill>
                  <a:srgbClr val="00F028"/>
                </a:solidFill>
                <a:latin typeface="Times New Roman" pitchFamily="18" charset="0"/>
                <a:cs typeface="Times New Roman" pitchFamily="18" charset="0"/>
              </a:rPr>
              <a:t/>
            </a:r>
            <a:br>
              <a:rPr lang="az-Latn-AZ" sz="2000" dirty="0" smtClean="0">
                <a:solidFill>
                  <a:srgbClr val="00F028"/>
                </a:solidFill>
                <a:latin typeface="Times New Roman" pitchFamily="18" charset="0"/>
                <a:cs typeface="Times New Roman" pitchFamily="18" charset="0"/>
              </a:rPr>
            </a:br>
            <a:endParaRPr lang="ru-RU" sz="2000" dirty="0">
              <a:solidFill>
                <a:srgbClr val="00F028"/>
              </a:solidFill>
              <a:latin typeface="Times New Roman" pitchFamily="18" charset="0"/>
              <a:cs typeface="Times New Roman" pitchFamily="18" charset="0"/>
            </a:endParaRPr>
          </a:p>
        </p:txBody>
      </p:sp>
      <p:sp>
        <p:nvSpPr>
          <p:cNvPr id="4" name="TextBox 3"/>
          <p:cNvSpPr txBox="1"/>
          <p:nvPr/>
        </p:nvSpPr>
        <p:spPr>
          <a:xfrm>
            <a:off x="6300192" y="3284984"/>
            <a:ext cx="2339752" cy="2246769"/>
          </a:xfrm>
          <a:prstGeom prst="rect">
            <a:avLst/>
          </a:prstGeom>
          <a:noFill/>
        </p:spPr>
        <p:txBody>
          <a:bodyPr wrap="square" rtlCol="0">
            <a:spAutoFit/>
          </a:bodyPr>
          <a:lstStyle/>
          <a:p>
            <a:pPr marL="400050" indent="-400050">
              <a:buFont typeface="+mj-lt"/>
              <a:buAutoNum type="romanUcPeriod"/>
            </a:pPr>
            <a:r>
              <a:rPr lang="az-Latn-AZ" sz="2800" b="1" dirty="0" smtClean="0">
                <a:ln w="10541" cmpd="sng">
                  <a:solidFill>
                    <a:srgbClr val="46AAC2"/>
                  </a:solidFill>
                  <a:prstDash val="solid"/>
                </a:ln>
                <a:latin typeface="Times New Roman" pitchFamily="18" charset="0"/>
                <a:cs typeface="Times New Roman" pitchFamily="18" charset="0"/>
              </a:rPr>
              <a:t>Zəka</a:t>
            </a:r>
          </a:p>
          <a:p>
            <a:pPr marL="400050" indent="-400050">
              <a:buFont typeface="+mj-lt"/>
              <a:buAutoNum type="romanUcPeriod"/>
            </a:pPr>
            <a:r>
              <a:rPr lang="az-Latn-AZ" sz="2800" b="1" dirty="0" smtClean="0">
                <a:ln w="10541" cmpd="sng">
                  <a:solidFill>
                    <a:srgbClr val="46AAC2"/>
                  </a:solidFill>
                  <a:prstDash val="solid"/>
                </a:ln>
                <a:latin typeface="Times New Roman" pitchFamily="18" charset="0"/>
                <a:cs typeface="Times New Roman" pitchFamily="18" charset="0"/>
              </a:rPr>
              <a:t>İdrak</a:t>
            </a:r>
          </a:p>
          <a:p>
            <a:pPr marL="400050" indent="-400050">
              <a:buFont typeface="+mj-lt"/>
              <a:buAutoNum type="romanUcPeriod"/>
            </a:pPr>
            <a:r>
              <a:rPr lang="az-Latn-AZ" sz="2800" b="1" dirty="0" smtClean="0">
                <a:ln w="10541" cmpd="sng">
                  <a:solidFill>
                    <a:srgbClr val="46AAC2"/>
                  </a:solidFill>
                  <a:prstDash val="solid"/>
                </a:ln>
                <a:latin typeface="Times New Roman" pitchFamily="18" charset="0"/>
                <a:cs typeface="Times New Roman" pitchFamily="18" charset="0"/>
              </a:rPr>
              <a:t>Elm</a:t>
            </a:r>
          </a:p>
          <a:p>
            <a:pPr marL="400050" indent="-400050">
              <a:buFont typeface="+mj-lt"/>
              <a:buAutoNum type="romanUcPeriod"/>
            </a:pPr>
            <a:r>
              <a:rPr lang="az-Latn-AZ" sz="2800" b="1" dirty="0" smtClean="0">
                <a:ln w="10541" cmpd="sng">
                  <a:solidFill>
                    <a:srgbClr val="46AAC2"/>
                  </a:solidFill>
                  <a:prstDash val="solid"/>
                </a:ln>
                <a:latin typeface="Times New Roman" pitchFamily="18" charset="0"/>
                <a:cs typeface="Times New Roman" pitchFamily="18" charset="0"/>
              </a:rPr>
              <a:t>Təfəkkür</a:t>
            </a:r>
          </a:p>
          <a:p>
            <a:pPr marL="400050" indent="-400050">
              <a:buFont typeface="+mj-lt"/>
              <a:buAutoNum type="romanUcPeriod"/>
            </a:pPr>
            <a:r>
              <a:rPr lang="az-Latn-AZ" sz="2800" b="1" dirty="0" smtClean="0">
                <a:ln w="10541" cmpd="sng">
                  <a:solidFill>
                    <a:srgbClr val="46AAC2"/>
                  </a:solidFill>
                  <a:prstDash val="solid"/>
                </a:ln>
                <a:latin typeface="Times New Roman" pitchFamily="18" charset="0"/>
                <a:cs typeface="Times New Roman" pitchFamily="18" charset="0"/>
              </a:rPr>
              <a:t>Məntiq</a:t>
            </a:r>
            <a:endParaRPr lang="ru-RU" b="1" dirty="0">
              <a:ln w="10541" cmpd="sng">
                <a:solidFill>
                  <a:srgbClr val="46AAC2"/>
                </a:solidFill>
                <a:prstDash val="solid"/>
              </a:ln>
              <a:latin typeface="Times New Roman" pitchFamily="18" charset="0"/>
              <a:cs typeface="Times New Roman" pitchFamily="18" charset="0"/>
            </a:endParaRPr>
          </a:p>
        </p:txBody>
      </p:sp>
      <p:pic>
        <p:nvPicPr>
          <p:cNvPr id="1026" name="Picture 2" descr="C:\Users\pupil\Pictures\нг.jpg"/>
          <p:cNvPicPr>
            <a:picLocks noChangeAspect="1" noChangeArrowheads="1"/>
          </p:cNvPicPr>
          <p:nvPr/>
        </p:nvPicPr>
        <p:blipFill>
          <a:blip r:embed="rId2" cstate="print"/>
          <a:srcRect/>
          <a:stretch>
            <a:fillRect/>
          </a:stretch>
        </p:blipFill>
        <p:spPr bwMode="auto">
          <a:xfrm>
            <a:off x="0" y="-1"/>
            <a:ext cx="3707904" cy="2777349"/>
          </a:xfrm>
          <a:prstGeom prst="rect">
            <a:avLst/>
          </a:prstGeom>
          <a:noFill/>
        </p:spPr>
      </p:pic>
      <p:pic>
        <p:nvPicPr>
          <p:cNvPr id="1027" name="Picture 3" descr="C:\Users\pupil\Pictures\index.jpg"/>
          <p:cNvPicPr>
            <a:picLocks noChangeAspect="1" noChangeArrowheads="1"/>
          </p:cNvPicPr>
          <p:nvPr/>
        </p:nvPicPr>
        <p:blipFill>
          <a:blip r:embed="rId3" cstate="print"/>
          <a:srcRect/>
          <a:stretch>
            <a:fillRect/>
          </a:stretch>
        </p:blipFill>
        <p:spPr bwMode="auto">
          <a:xfrm>
            <a:off x="0" y="0"/>
            <a:ext cx="4572000" cy="2777349"/>
          </a:xfrm>
          <a:prstGeom prst="rect">
            <a:avLst/>
          </a:prstGeom>
          <a:noFill/>
        </p:spPr>
      </p:pic>
      <p:pic>
        <p:nvPicPr>
          <p:cNvPr id="1031" name="Picture 7" descr="https://encrypted-tbn1.gstatic.com/images?q=tbn:ANd9GcTNFdsnODsYzfbXvsxobym2vLCvVe5OVn2_BI0hqAS56N4M1Vp2"/>
          <p:cNvPicPr>
            <a:picLocks noChangeAspect="1" noChangeArrowheads="1"/>
          </p:cNvPicPr>
          <p:nvPr/>
        </p:nvPicPr>
        <p:blipFill>
          <a:blip r:embed="rId4" cstate="print"/>
          <a:srcRect/>
          <a:stretch>
            <a:fillRect/>
          </a:stretch>
        </p:blipFill>
        <p:spPr bwMode="auto">
          <a:xfrm>
            <a:off x="0" y="2924944"/>
            <a:ext cx="4614448" cy="3744416"/>
          </a:xfrm>
          <a:prstGeom prst="rect">
            <a:avLst/>
          </a:prstGeom>
          <a:noFill/>
        </p:spPr>
      </p:pic>
      <p:sp>
        <p:nvSpPr>
          <p:cNvPr id="1033" name="AutoShape 9" descr="data:image/jpeg;base64,/9j/4AAQSkZJRgABAQAAAQABAAD/2wCEAAkGBhQSERQUExQWFRQVFhgWFxcXFBkXFxcWFxQXFBgVGBcXHSYeHBojHRcUHy8gIycpLC0sFh4xNTAqNSYrLCkBCQoKDgwOGg8PGiwkHyQpLCwsLCwsLCwsLCwsLCwsKSksLCwsKSwsLCksLCwsLCwsLCwsLCksLCwsLCwsLCwsLP/AABEIALwBDQMBIgACEQEDEQH/xAAbAAACAwEBAQAAAAAAAAAAAAAEBQIDBgcBAP/EAD4QAAIBAwMCBAQEBAQGAQUAAAECAwARIQQSMQVBEyJRYQYycYEjQpGhFGKxwQdS0fEVM3KS4fBDFiRzgqL/xAAZAQADAQEBAAAAAAAAAAAAAAABAgMABAX/xAApEQACAgIDAAEDAwUBAAAAAAAAAQIRITEDEkETIlHwBGFxUoGRofEy/9oADAMBAAIRAxEAPwDiYWpPlgKsFgKiieagg3aLJltQp5orUSXI+lDMKxggC9qYwRXWgYUpjpjzStnOn9QO4tU1fcKhqeaqWTbQoN5o8lnIwTVug19qX6iS5vXmnaxpqKxVGv02qvTrp8trVj9FNanen1WKjyK1RpKzaxa8WyaXa/XX+WkQ15qs603riX6eN2R+JbLJnN80tnTzGj2iZhe1DSxWqnXrkTWQdBag9cTm1GSVSwvV48haM8GdaE1HvTufTilUsea6FKx4uy4T+9Cqbv8AeosKnpY7sBTeBZ0n4VTApt1bUbb3NLPhaM2F6b9X0m5T9KlJWYx0/W2BOaVdQ6wx7m31qrqR2uRS3US3FGMUMyjUTlzc1VX1fVdIQK0XNNIRcUv0iYpppkqT2JJjHTnFjxXzx+lTAGRxXqIwPr2qFl7wDvp7m3c0PrulhyL9qamA89xQrO3peimIY69F6V6oiivV5stdDCiiZs1FK+bJr4CswUEeN6VfBNVBWwr6M0tE6QW2Teg9XLm1EymwoBqyCl6QvVkQqIWiIkosdMK0tNIzQOnWi1NSkzOVF6mjNIlzmg42olJLVyT5Wmc8uQc3xSjXyZtXz6o+tBzNWtz2BR7FbyUHJqbGrmNLdRzXRCCHf2DmluKWTnNXxy4qiY5qsVRTjIlL0Z0WMeJmhA9EaF83FOUZ1noGnG37Uy1kHltWa+Fuq3G09q2Eybk96VO2Kcj+K9HZyayrnNb74uisTWDnXNMtmK6+r6pxR7iAKowB+jOKaaU4oNIbUy08fAqLZG7YxgiwWr52Y9rZ/pUp4rIAPvUZXa6+oH+9c51PR8rFjYfvzUkgORe1vb/WiI4ldgL2xz719qHZDbbei1YhgdIc2qzUx1TpXANE/Nmup4YQMCpLzXrDJqKciiFhUpxUdJHdqlImKI00e1b0jJPQNrJM2oY19JJdia+TNNVFEsHiUdpYSaL6J0ZtRKkSC7OwUfU1qOtfCD6K28gg2FxixP17e9TnKgfwIE09hXwFGOoFKZprMfSpL6g+B4e1RfVWoDxia9bTvfIIvnOMfek+FXkl8VsIbViq2mvRK9CcMVkDoVUMfwyxG4nbgetjnipaXoUjMQil7G1+Bng3bH70/wBKWyvxtYBGvQM1NuqdMmgO2WN42PZ1K3HtfkfSk04NPCtidHeSlnqO6vttTSOqFEqKmNH9PGBQzwU76VpBtBte9Z6ClbHXw6bG/wBK6DpdUCv2rnijw7WwDTnSdZAXmoxtSFkqYF8YC5Nc7n+atx1vqKv3rMrAobdzVk6FlJJFcPTPLdsE8Cp6bR7WFs3otp716j5pXJke1l8cHmUetExp5gPe1RXU5W3IqyE7ib81PsPBUwyCDkE3P14qtQ1yD8wGKp1k9jYdu9fLKSQ3tah19LyDU4A/NRGoc474ofQRMWBI5HNMZtKb1tCHLRVyyWFUg16K7GFM9JqcQyKrq6HkUrC2Flb2HvV2u8qWq7SwXN/ShOqN5rVK7ZJZFoQ1dDFnNEQx37UUmnp3Idj3/D7WrHroC1rbtuf5lKj9yK6x1xlnvFLGdvG7axX7m3964pp9IQQRgiuvdN61I+ljncMMWv3YrgkAG5GCanKmurCk07MB8QfCcmnLFSGjGQDe4BNrD/zSiT4bmvlSBYMWN1RQe7OwAFsfrXXIQmrUvGwbFmLYNz2N7g/7ikg6dFKTG0kbLZn2sSBtj/8AlYqQSNx7kABTa991ccuWXG6Z0xhGSsA6b0/SaXShjH/FTOrMZ0DGGFd2wG7lBuDAji/9/dDpVmcLPO0zrGzxxwRvC5AGAznaq/LddwNwecirtRrZIIzKmoAXcEjjRWeI3BG6y+VrKLiNfIve5vcrVyu0egaXxZSzh3dY1j/MCgmTPlAubntnBNqjft7/AD8ool4JNRGsrI4hnIkvAFO12RFC2YvIp3N5vzWtZgDYCiuoI0CPpFMawb94cTo82zgkxbcjGVAHynNquGondmVpJEaSVQViHmT8Vz4jXN1QrsGMZueczl1awaqSGCCFpdwmUtuuJdoYmzW8pFwGQ4vcjBo23gbR5ptZHo4luBrIZlDMvhAR7NxFzCX3KcH8RUxkZ7Z/qXwYmo8abRkBUAk8FjZkjb0LfMo7NwQR3uA7h6Q8kh1U6z70Cyx7bBhtbzQ7Dwf+mysMixJFe6ODxvxTCCASyuoA3dgd1txxbB4IIPAoKTjmLz6K0ntHPNF8OSSHjaL9+/uPb3rXdP8AgmCwDG5P8x/t/pTXqeliSLxGYJiwuCbnODbt784oD4f1ksr7b3XkXvYi9ua749pZeDlk0tCLrPw7/Dz7DlCNyn1Hp9RRfR1UbgQLD9qs+Peo31CqufCQKfTcSSR/Ss63UTwMXwTVLFukNOoazxTtQWC96DacIPU1fpSNthi/JqUskSDi7VgSYpm1JPtQ4arZ/Mb2t7V4sPascrtsgtFQrYivYogPrRkEYAuee1KwpUH9K0G4kn0q+LRhGe/A/wB6Gi1ZRTbuLfrTOLVDwWNrm+ak1WS3HliKZbsT60VojuuMD61ZrypyvfFBRRm9hVFlFDRdPmCEBhftimiSKOcfWkEUwQj1tmipJXax9vW1LSAjltSqIqdq62FE4I7miRp8i1UQm1HaWS5F6mzUNdKllpXqUuxNMpJvLQEMW41OKoFUX6OC4o7+EItxUYowlqnNqqYcLg0+L2rpnw5qtPqenpERaWG6kd+SwYf++tc40GrBWmnwtu8eTY4QmJwD6sbbRftnN+wBqU1iwLLNPqtH4avDpVJY+Z23hACRuJBcnhQ2Re1x9h9PpVmUtp4keYzCPeN3gnattxLfOijheCQvNr0ZL0pX8VppBMFgWBEQhJPxEVt73HlLBNuc7R72qzWdHVGifSa5ECIURQqtGu5QrMrKbgm/zG7e9+eaSVl1aEsEU0zPA2uTe8ouIblljHlNmwFX5cLfve9EfFs8scZj1ESiJ5RtaGUs7iJSQJL832gHi1/anfTY0il1MpszSHwoXjPCOES+eNu0X/6SRzSPpL7I4VMhSCNvJvIV55C7gkryI8qQvJ5a9c8pJyx4WinWT7o0eqkDyL4Gnlfw1jmkQBiGYgwgNm52gjGeB61LUdPZtTP/AA8sTajBVJmCeGxurNCXvyc7DixxQvRUJaGLUbgkR3lC5IaQzM8RST1Gxr+zU46700anVaiVUis0JC+KfK7t4aklR5sKhN/VhRTXfIJJ1gXdTgaKSOGXTlXnidSySOqCT5ioGQASFIPa/wBa+0OpfTyRwkl3sS1vLZSQyM62sb2ZS63F+ecPehdGmeRZ5dYj7cCLbeNV+XyFj5SABawOQRfJpHOrb5ZkiLQyLK3ht80MybtwDD8jsn5e5GB3qop6/GSt+iD410Oplm8QDdCMpt4F8EEA83B/QUd03QOmlkdAwkjQstxzcWIHofp6Uz0UcPgxxeKw8VVlRW5AckqN35rfKfXHc0c3VQQdOCi2I3YBZlySuexA5q8uWok1BtmX0Xw/P4Xh6iNGAQqouA4bdfD9+eD3rKavoLx+cAlDexAvaxsQwHBBre61HLztpmDsSivGT8r2sXF/UFbj696B1vQfBRC0hWRtyBr+V7+ZFl/mFrbu9qhDkadv0rOCksGGVGbjFeTafb3zW700cfhMZIijAkFQDYm1wwtfHuKEHTYJYy5IjZWCm43WvxuA/Kf8wrrXImcz4jGKP1qwgjtk962+o+HIL7EDGZQCyr5dy92QNg/rQ3VPhiNQCC0Yx89rXPuOD9aymmJ8TRkoUubCjpztApw/wmUI2tvLC4svahNZ0SVGs6/ob/7UykmL0a2K2JK39xWg0qKIARyQb0iMZ9LZpvoofwR3JJx9601gfj2AysC1TiFjjv39q81URvgVPTqBg3ubW+tEL2HT2Hre1WxdRsLbb1ZqdrKtueDV2gRQGv60vhmcoAqwCoXr1TVwljGvdKxvVRFX6VawUFyT9qs0s23mh5EzVqUoHsv1GrvxQgYnmimjFqGZ6KFbGejewrV/BmjeWV9lsJknItvXt3Ng2PrWK0+orXfBEm4yqJTG+0MlvzELIoX/ALmTH1qc1gdM1XQ9A2wTBv8A7nUNJLZ1uTtHkBBwFK78/wA6+lCfEHT1leXUaeFlDgeLFYK8Mirm1uQRnGM3rZThn3yKDBE0cX497OfEjQxFTYrtDMUYWxg3pJN42ljkm3o7hfCvG28MxRUAcux7kHaq3yScc8naUZW/S30yVIUfDvRy0IUSf8yS5UncIgptkjktyR9L1pJNLCGbhjbPlBvfBuTc2wMUv6dD4Max87VsTc/MTkiqZdRc2x96453OTa0dSajFJkP4aNZ47tshUjyg2UC4zttzyLj9qVz6HVa2fUzQAtCjsoEbbTtFwth3GP3vT2HSiUNFcJ4i2DDPY+v3/ehOhwywK8CMy53lVZQSCNjc4J+U2vkWro4Wkm2R5c0kK9J0opczl2dl/CgEjEu3IeRrgADHsKG651PUxIX3NH4sijZ/lEcasLH3JKn12U3EjXLLGG/KZEuZWNv8rnybGvcMcW71DQdOj1MEg3PJEXPiM2HjdFFmsRi+32598U7O7aJtKqRDqOshllSVyGTwkUBfKYy0ibsewkjb7dqACO041DqRk7UHzXdit29LLb96aaHXaSd41eF0aWSwLAA/hCNgxv8AlbYi29vvSNp0f+JId03sdzNchSzHyoPbcB96MljJovI46b0qOOYMZh45dpRcgFw42BT/AC8UV1VhI6qxHysskZ4Em1JVIJ/l35+tBydM0wjiEoYbHjjRiDuYgggX7i5o3qyIJZW8QJ5FZvLcgbWju18W/wBD61C7eSgCsTh2cXMYkYXvfYcgn6BgD9H9qum6i4F/DjdJVsbjhhjaxHKHs3uKLjgMiOoYRoZWFyLMSArq6H8wuCPdT7UGkCxCQxE3hkMmzkbWS7Iv8jDIo4js2wrpGm8Rl1CM0QW6SROLgW5Ck8ds1TJOIJZd0V4ZfMJEBdeM7hmges9VdjDPptzR3/EVcja1sMnvmnOk0Y0Uc0pYmAgOiWN0vyPpxTbV/wCgA2i1E8kUkcTLG8LDadllaMi4uD/aow6ICUSyRiwXcZY3JBIGQU96kfi+FoUZ0YRy7kY/5bYzbtXmk6bKpiSB1bSEXJaxNiTgEfUU1tbwLS/kF6jHHIFlgWNoTiRuCh7EjkUNJCE8q5FsGnXQPh7+HGoDkMkhuBbtnmkU0gBY3sAMD27UyabpCNUrEep3Kxb05qzTrYqxN859qJZroFt85veoPF5j6Ai9dJIOJBsB3Nvpegp2dWNhcX5q7p8oN9xtnH2r5dXYWIJNzm3vQSFbOY1LdVhhqJjrpGJeJir4OKGSPNFbsUrA78LPEq2GOhA+aOgmAoGLv4Ile9K5omBrSJqwVpdKoYmtdGoWxPatJ8HarZrNOe3ioDi9wWAII9Dx96VtoRTv4R6Yf4iNj8qtf6lc2A7n2FLLQEjq6ax5da8CybYUCEKTdQqrtHlOHjdQyOvZlBFFdTmjZxtG2IWCRgKoJtdDYC4sCSAfUUp0Pww0UrTARiGRWKXS5Rn9WPIYGxANsccU6ghc+dRFKsbL5kls7bApBZD8rXBUi9vJ6VDlVxtFOOlIT9M0fiSlXdUBPLMB6X27uaf9W+HdGsZb+IVCvckG/tYZ/Ss78W/4SSyyvPpJF2Pd/DdiNpOSqni1ycYtXPdP0TUSznSqjLJezKRbaMXLegyM97j1p4cMIrKsEuSTezbaPWRlyIplkYhrKnJC+Y3BF1AAyanGxkkXy/NgvYsgYC6M1jxe1iDyPejen/A8PTYmMky+PIpUMTbapH5R3oXxIlsw00s3hjcJJ5DDCDfeGAxuObAAHsKn8S70g9/psMGgeV73GmlhO+SyBhNFa+0E/m8uR23CgdB18aiCRJIxpotS4jg8MEyuznztYDPu1u55q2SSWNI5FYopAQRoGd3d2JYkNu2ggDseTg2FA9X0E+l1C6i3jOw2KAwHh7h8gWxDN91549OlwS8JJtl+t6SkeugWZg6xQHaACBfxW8Nbk5Zgc2t8hPFI+ldPl/EZ0Fi7OsYAJK3LWue97W+laXVqJZEldrNGgTax2hJHFmtkhmyE5wbikbaB9E/iyytI8h2IltqDdncbngDNcvL9TpFuPGWMei6QyOsuo2oI0LJDfzoeDK2ewt9L0p/ixK6SkWMhk8iqWM8SqwVebcG/3orWdQ088MsUALWtvdcGU33FN7ZIJ57Zr7pkUu2Aho2HmL2tYgrZY0NvlHr7VzOkdCTYZqNcSANjCOINfAK7VH4bo3tt3D04PNLNYjoztCVdkiUMOASHawt3Fiw9tlqvTUKiqZSYRHGG8DnaLtGbkfMpuuDxa9VwfirIuzaXjk3vHc7XR18oU+oCvbnOOTTpYF9F3w/E6yxyQ4jLkMhPCN86H/pcG31rWSLKXlV9rwMnlX8wbuD6g1lpdQYmDxkOkko49WjIOO13W/3qj4f65qW1UTSA2lQqQcCwuQwHrSuMnkNrQw6TImp0zRNFsVW2WHb3F/SrZerrp9HbSHxPDfwzuBPJyas6v1wQaiOKwWNgWZuLc1PQwQQKERrmZjICc3sL3+g/vTfu1jdGF/STql8ZZCTEUJBJ4Y9h39aCni82ftTQ9UZ53iX5EUE+5PqaDMf4htn69r1WF3bJT+wDrnCkHgn9sVVpdT5COSSau6nAC2cACxPvVXTwAeL3xerrRFs+h05Ck9zep6KcMoDXuKt0kv4LWztJA+l6Bh1rKMAZrCMz66LNqg2kDEgcijgdpxmquH3Wp7K1RRB0csbCmWo+Ftqhr/WjtFqUNrGxq3UarcbDNL2ZqMxr+l7Kp6dpt7qt7XNas6ZZFF6H/wDp47gU/WmvAqydU/w3+CtIY2YorvYYcBsHvY1i/wDFP4Uj02ovCAoYXZBgA+oHb6UvPVtTpiAJGX/pO39xS/qnXJJzdrk9ySST+tBFGxVHIRgitf8AAMEsupHh5cKWucfLeyX7CwJx/pWPeI1uv8L3A1kO8GwY3tizEoqk+17frQkrQt0bLV6VtsjysJoSfKVI8q7r3YYA2f5ubD9PenaqCRkEp0zgi0UrOYJJF2kG0iCzEA4Bsc3xcUZ1v4TlhbUT9PkDsz75NMbEX/Mq2OGPNua538RdQgljEiqYpYmAaJhtK7sXAPo1je31oQTi8+glk7doZUjRn3gp/wDlaQYJNlLWFvN2/tXO9X/iVp4+pGQJcFBG0igHhrjjkCslD1DUz6DEp8OKTw9g9LbtxI5F249qz2o6awIBIF/cVT5PIjx4O0ezO+az4pikgMsct1UFjtKEgWzbcpzybeotXJ/ij4pj1TAbZSwbcryybrk5AjAsiewIzxdTml2p6aNNovHbczvLsA3WBQo3It6j96y41JKFb3J2qv2Krf8ASjHk7rAk+Lo9nYtTrPCMQ8SONNiiRTfczW8RwFyL+xBJ7MCLmes1+9RJHIGiK+RgNrpnaSHNzuyAARbINySBXNtJqXV23QiZ8MTfe25cJxcKBn1OTWt0Wl8niTrbaTIkf823Itwbgstji1r1pSJpFnU+rHwRNp7GwK738qYNiCpt5/fg+3NZ74j1kk+wzOFh23K8FR7W4cm/7YPFM+qt/EASP5YgpDRA/hpj5vVm7X9G75pT0nqSSl9sV1jG4E5ZyBtDEn5QB+22uaUv6S8Y/cM0sAKiPwymn27nY+S687Lc3Nrn2oydYQBPKX2JZogQY0S2FQJe5JsDcj04oM6TVzqGikj2k/MCRbtZRY8ep/aiZIm0mn8xOpYtdt7Dap9SWvYCuT3Z0hXTdT4kYnm06eOQyRKTbxUK7rWY+l+ff1o1J9SVXeixpKux/DP4kUhuqyAjkfL9KG0cqT6ddRqHjRo2YI6MdqEgAA3Ni3GPpXk+lkWIRJqEeea7HxGIDqQR+Fb5T8px6U3tCizq90VSSplUos6i19yksHt7gk3/ANKp6hKGGn1DNsRCHI/Md1rAWpz1LRwqypIx/iTEqbrHzmxKk9jlSPv71ndWg1CwRNdTISSBwuwEG3tj96ZbTB4zVdU0S6mHbcDcBZrXIHOL8UhYGPXQRKNyrFtHsO7H9KuX4n2zJp4k3i6puvgWwf0ozq3URDNGqoC8psSeyDk3/tQipLH8mbTyS18iRszLa+N3ueAKDhiG1pHbaxG4D+goHrkpxY2zc+9VmTfHcnkWFqvGNI55Stgs2rJUDnzEn39Ki2uKIDbzZFSWMoFA5bFS/gCcycKf1q10TGXSNLaLzcnNvrX2pgjvdbW/vQ0WrPzduw9qH0UzEu1sMcfalViPIRD8NjkNevdV8OFhj+tR6b1QRixa9MU6urA25pi2RK3w6y/71Zp9HJu4yPvRh1xYEni9v0qOl6rb0/Wtg2QV0ZL3FFaHqqnF7V7Prt5wM+lVf8MLn5dvv/tSyrQYqi7qBWUgVXP0QBbrk1V/wVgbg/8Av2o1NG6rze9BYMxQk6r5SM10X/D/AKUFhmmEnhM62jZEaSRChvuKhSNp4sebVidH0R5NQoOATk24Hew7nsB6mul6Z44GjTxzcG38P/xBICo4FolABJ5szk+96DeaD5Yrh+Low5fVDZJbauu0wIv2HjRm/wD/AECKE+JdHLqNLK0qw6nyXi1MIUMQON69vsbVD46ibSSObGfSPt8RH/5sDMAcsM/Qn6XpNow2nXxNI/jaZ/niJufew7N7d/SrJtYZJpbRnegyalRKkKMd4UEBcArgMScA/Nz60XPotaWD73DewVQBnAINrZItxn3rr3wh1LStpwARcg2LfuDc4I70JqooRKx8qLc+ZbXNyPMCcWycWqsYR2L3k8HIeuafVsn4yvtuWB2grubN7p9Tb60p6Z0Z5JlXaSBYtnbYHv69zXfeqdX00cTM/Yet9tx69x6elc9/+mg0rziRjvufK1rg/wDjvehJRisGUnLYu03UPBLxxhXZTYAXCRrbl27n25PFU9V1eoPybnkYYJAsouDxwALf70yMSx3igTzAbj/lB9WY5Le3NLumyNIzB4njbb/zD9cAJa3va5rmlL1lYr7DbonSLRus7AiQ7vM3HdQL+nFz6mpxdT0kcZjiAft4aLctcd78/U0q6iJHVHgztwUZBZrH0YcivF0o1QBaEeRtrKbo6C+Ch7j2rnk01bLqLsr6rrtQdqvbTQHsNyi3+Usik/0px0rT6fwXXTss+L+E+0KWvyTt3fc0AOmT6V126mMxscRyk+Yegwf1FNJfDN20X8P/ABA5B27rdwLWN/r6VOTuq/P5HWCmTVR+AdPq4hpFZroYyCpIN7nbe1sc4NMm6Uyz6awjbTRKtnc3cG1gQfU+Ui2P2obT6g+DfqSRLZrJexz9rgH+tV6/qureZfB8P+HstrgEFcXv3+lvair1/wA/sAIJUzzxySrK4cvGpHmjFg1gT77TYelLI5VLRF/ndfJixUlLuL/UN+hoySbTalppNpSVbwFux8RTGrG2CO16D6tqFDwhhueOyMR2kZRuv7Wbd9zRoCdCTQ6dvEjSAkp4l2cexyCab9X6bLJrBMbeFGuM84OLfU18R4EaNCQsILO5ve45sPrR0PWS2m8R02lzaNb5I7GqJt5RN16Z3rikkXpx07RL4eOy/vQk2jad9vFrfrTDUSmJSOCB+tUk8JE0LptPtlDEe9U67qBdSliOwFRm1+7ackjivhIS+Rb09qdIRn2o1fhpsA8wHP2qAdljQexP61a8SsLtm9xQ05OAM2pqFZr5OgxclFF/b/SoL07TkkKouBk9r/WjZcqQScg8Hiq1hCgAXz71JNlaRVJ0GFxZgbdrHF6pHwhAOAeeQ2b0zUbR3OL8/wBKnpXWSxAYW97f1rN0FRFp+GUuDdxTJenhQLG9FOxvYDFAtqmQ+VG2+oN7e1LbZlHOGTOmyTtFqn4jbStlz3IP60EvXUJ9+LE2/rTSAD53IFgG2tdcX5Y2Nlwbmg5xStjKE7wVeENLF4zpLNKTZUhDBh3yRfaLA3PuBRnxD8dxweENRowYpUAZm2OVP5kZSucZOc/avk6uXDGFt7pc+GrgK9sjJFiDbBzeqtb1BVhdZIwF2mR4mQEsALuqMfKTe2CAQR3Bwv6b6pZG5sLAo1nVCyltKfEgF4miYFjGL4tuyUB7H8re1JOhPp/4j8NvAckrJC5IF/5eR9v0qzosyDUakQMQrxpKirg4UEFb9+20+tefHnwy00izwKCxXzgeW7AXuoPJtkgelejJpK2cqtuiGsebQaguyEwMxO9RdGvwWH5WHri/vRHSkDzeLE4eCS/iRk3CtbkA/wBPel/Q9ZqkDafUKSpUbd7Kdt+xJOQfQ0VpegjT7pSWjDDbsjVpAWPBAGQBSPlgvQ9JM0EyxLGYibrawBNzbsL81n9FrhEphikVmW+0MRgZIBAPajNTaKIb5drOLq0ibST7oLNYfrSqXo+xfFiSIz8gqx2m55FyOReuSf6i9Fo8P3LHEnhMQ6rKeX2WFxzg9u16r0WsJQeMyFwTZk4IPfiohnmi2yR2LAhhfH6+n3pUfheeMhtOwKHPmYY9fYj3FQVStSefz06a65SJ9Xk1CT+JAXZCBgXZb9wV7Vp9Gx1Omxvgk9bFSrLn7qf6GvJuil4Qu8qceePsRz/+tBdU6/FpXjicyuyAEspC3v8A5hgNf0pbc0kllDUo5bwN9H0p54jHrERyp8rqfmFvmBFip9eL0l6n8MymQNp2Vtm2xJ2yIRwQxGan8RhpohqdLO9lW+xSRe3JFuGHcH0/UD4W+OdSJFSVhJFncZALgW7Nz9s1TjjOuy/wTm43TNodGX05j1TJIe7Bdt8YPs3uLUhXpi6VCpleSGVhGu0XMRa4uSDxxS/rXTkeRn077FkB8RCTtN+6+3t27UL8GmeOVoypERvu3CwB7EX5v7c3p48b63f9ibmrDTOdHAUgKzOJD4hIubdsA9sCi+sIbNIgDCYIMHh13Xb/ALQB9q+03w5GssjJLhrkqRwxN7g+mTQMDSaTRsGzIZDjmwZrbvobEj60azjYLwTg0/iQwacG10VmJyAgAP6191LUeJOqrcpH5V+gtc/eqYdYwRdy2YqF+wo3p+TYLc9zVlHqiLlbPlYkhluvb3Ne6iUs+1vS16M1kqBQALEUtScb9zC3akSs1+FBmUHYvb25qJgU9/8AeqtcxcswsAOO1RjnJjPoKstCMumjBC9rfvVemAe+42INVpPcAH61B4rWORfNYBooterHZFKslsEriwAv3wwt3HpV+n1kdjaVrg+Y48t+ARU2aIYBjLAnCkW78AWB4H0r5JWUEBMdto5vzi20HnvXPKSWEdcYN7BdQ6Nu2Fmz6mxJGc8X+lE9I1DlXQFEAsACWJZmF8WH15qmSJUPlUqb3EZZbhSbXsMc9/eo9P0LLM0pNmD28NQWN8G7W7ZBvan7JrAjjJPJqIYWwLliBny2vR/8CVLB7KFW7egNrgA/mY5wOBkkUP0nXbdzsD8pINgTcW4t6YP2tSTrPWkEjSfM6hkULf5jtbg5LMBz6LbvVI8acbsm5O6HWoUxSREqrxlSWlyVU2wMD6m5AHavNfpVcuqWWYspDZ2OOLsY/PYdwb2v6cI9H1zaFIPhjzO6H/5CYyAvmwO2Dbj60jbq6qXCSEsD5VOdqnO3nabXI7cCguCPqsz5JeGu0unZQTCYGQ+YeHg+IMspBxnI/KRTHVtKyp4Y8VwDviYKCQAbsMZJxcd7djzzLWfGTLJvitciznIufoe/19Klrf8AERiNymzhbCxOHtbdf0yf0p+OK43+xpNyR0D4a6NBCr7Yiszx7vHKqwiXdt8NA97MFBORYYJvTfRQwzw7tx2MQibj+JIF8w3M4ubjIseDfFc66B8VMYwxdn3WR0IuM33OTzc3HNazp/xAEiLFd3mYqL7iWttIF72PYDAq7UZLRJWhf0zrck88qiEqFJW7tcsQ2zYLjBOPbN6s+INTHpVQNtBY2s7FhIMbhuJPBPcmqW1jku5PysWFrr5bWtxz5jn0BPpb6fUieMBwrKLC1w+NuPmtzce9csuCPXCLLldizWat5NyywRNEliCcDaedu6+1l/Q27VMOq7lSJyyJvQcK6i1wrDAYf5TziiBoUB3bQBctl8Esu04vaxFsVFXt5Y1ttwFUgi3YAKMD7VyvhfhdcqA9fLFDGhUtB4jhvk3C7C5V17XH7j2orrPTkfTtAhCMykoOLlLNtx2/1pbrYpnDRtDvUk5LrglicbgDdb29setX6WCVVtJ40gsMKU3AWthhn6m1FQgmrlka5tOoujM/CnUJNM7h9wQ4KWv5v8w9LZz3969+JYzqpQ64soUki18kg/vTSXpaqQ/hTIhzllJPp2DCvYYUKkxwuQRzcm59CRbbb196vcb7IjU2qF3ToDEmzxdo+Y+YDmw7Z/er02RkNfk4IySPrY5NGCFwRfRsAc7iSbi1yd5S5/XtUl6oAh3JtUYs0bIP+4EnuM2ot1lA6XhsHfqI3fmHbI82RyAc5Nu/er1ZybHcPuv1FwWvVq6uOaNgwCnbZZI5Bu+e4J3Iotby29bmrerRo8ZCwRngq6qikEWv5y+b+9/vQcqMuKJSwmU3VWYXtwL8/U+/NqI0yyM13c272tbHrb/WqAVj2KQVJHynbf7lSQfqKLkjaOLjmj2sWUUtEJtMo3Ne9+L15pdQiKSCQ2aFZWKKO9WvpxELt3FqD/cFXoqWbepaxOKrnJCLiw7mvlFmHO0DgV7r5N6qnC/071kAGfQF77T9ajDxt47H7VZ0mZtrD0wCaIQgEoDc2venv7itC6WMR4v/AOKsNsYv70M0dz5snmiY9TgXwaIYrJKToDTzERRvAubM6sAfQ7M2/X9KLPwVOq51MYtnNwB+vf6U713w7DHs8rNuJB3Ox7H3r7R9KhYsDGnlBI8oN8gZJuaTqtHR3Yji6bNCR+NpACLbiFuw5s182P1p5pOthUO+XTX/AC7S1r+rAEkj6Ef3o6H4dgIX8NMruwijP2F6M0fRok3KFFiSc2uO1gewyaDima2ZnR9eO7z6tGucjw3Pl9FCrZR+vbNfI8TA7ZDIo42ROXUjy4ze4uMjimr9PjUAiNMluEA4BI+UD/01m+rSFSsiHYym42gAX9xbNFSa/wDJuilsnqOnmcMgGoIxuJiA4twXYen9aG1nwXGgB2TyMTxG0ZIPPmABIrTdT1DsgAdkvtvtsCb9rkHFW6AsU2ljgXvgkkEc3FZSlLLNKMY4RjG+HF3Z0k7cH5yxzgYVecUYfhQAbm0TRr/NK+43Fx5QrH9hWieRllCbiV8Qc2vh/UCnvxBthMhjjQGxN/Nyb5te3YdqlKcrCuqxRzmPpGx1Q6cje4AUM+4rb5ybAWv2IBrTdM6cqGw8YAtcg3C/MDcbiTkDn6YqzpcpeQg4JAJIJBJwMm/1/WiOgdYaaaWN0jtGHsQp3Gxtkk5o9pVs1JvQ/E+geIk6d/Lg2WQNY3Fww+YdsXrL6/T6cAkLq2BGAkTx27YvgD9addG0IeMSMzElR5b+X9AM/e9ONLDYLYkG9ueBzYA4Ax2rLjvbD266MP06NFB3R6psMEV7swNh5ji2Pc0QkSAX8/lyLRhWJwDc4AIzk3FaKVNzEknBItfHH9aGhjsVPrzel+PIe6oA13VQyhUgeVu7zFFUX9FUZP2FDtCyktt232iwkJFgOQouB/4p3qTYC3/vakfUNa9yAxFu+L0fjSB8j0e/8OS4kkRTtyNys7XGbgk4He1WaLqsUj7wo3EbQrxkAAcGy8/c0M6bztZiRa/PP1qbNtso4o9Re/3POsdajkYq7MCMABSFx9uKF076dS25yN4s1gQSBkXI/tQCzFne579qo6hZFawGBTqCF7DTV9aUeVL2vbGLqO1KNZKWAK4HsbftVMkxZFGBjt3+tXGIAAWH6ZrdEH5BfHd5lLNc/W/HatFq9aWCCl8WgRWQgZJ9aO16edaPhN5ZXKhDLj70LryXYb/lXj3q7q2OCaU67Vt4YF/9aVKx44HemjsCeSR+goXqsIRRtNybk97XoDp8paNiSfSrdCPIb5+tamvTSpoMh0A8Fbfcj1oKAqsjnJsLCmKtaOw4rzpcQ8NzanRJZwCaVGdWOygWgRvmbI5p704X3k9hb2rAfFGpZZiFNhk4pkrYr3R//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35" name="AutoShape 11" descr="data:image/jpeg;base64,/9j/4AAQSkZJRgABAQAAAQABAAD/2wCEAAkGBhQSERQUExQWFRQVFhgWFxcXFBkXFxcWFxQXFBgVGBcXHSYeHBojHRcUHy8gIycpLC0sFh4xNTAqNSYrLCkBCQoKDgwOGg8PGiwkHyQpLCwsLCwsLCwsLCwsLCwsKSksLCwsKSwsLCksLCwsLCwsLCwsLCksLCwsLCwsLCwsLP/AABEIALwBDQMBIgACEQEDEQH/xAAbAAACAwEBAQAAAAAAAAAAAAAEBQIDBgcBAP/EAD4QAAIBAwMCBAQEBAQGAQUAAAECAwARIQQSMQVBEyJRYQYycYEjQpGhFGKxwQdS0fEVM3KS4fBDFiRzgqL/xAAZAQADAQEBAAAAAAAAAAAAAAABAgMABAX/xAApEQACAgIDAAEDAwUBAAAAAAAAAQIRITEDEkETIlHwBGFxUoGRofEy/9oADAMBAAIRAxEAPwDiYWpPlgKsFgKiieagg3aLJltQp5orUSXI+lDMKxggC9qYwRXWgYUpjpjzStnOn9QO4tU1fcKhqeaqWTbQoN5o8lnIwTVug19qX6iS5vXmnaxpqKxVGv02qvTrp8trVj9FNanen1WKjyK1RpKzaxa8WyaXa/XX+WkQ15qs603riX6eN2R+JbLJnN80tnTzGj2iZhe1DSxWqnXrkTWQdBag9cTm1GSVSwvV48haM8GdaE1HvTufTilUsea6FKx4uy4T+9Cqbv8AeosKnpY7sBTeBZ0n4VTApt1bUbb3NLPhaM2F6b9X0m5T9KlJWYx0/W2BOaVdQ6wx7m31qrqR2uRS3US3FGMUMyjUTlzc1VX1fVdIQK0XNNIRcUv0iYpppkqT2JJjHTnFjxXzx+lTAGRxXqIwPr2qFl7wDvp7m3c0PrulhyL9qamA89xQrO3peimIY69F6V6oiivV5stdDCiiZs1FK+bJr4CswUEeN6VfBNVBWwr6M0tE6QW2Teg9XLm1EymwoBqyCl6QvVkQqIWiIkosdMK0tNIzQOnWi1NSkzOVF6mjNIlzmg42olJLVyT5Wmc8uQc3xSjXyZtXz6o+tBzNWtz2BR7FbyUHJqbGrmNLdRzXRCCHf2DmluKWTnNXxy4qiY5qsVRTjIlL0Z0WMeJmhA9EaF83FOUZ1noGnG37Uy1kHltWa+Fuq3G09q2Eybk96VO2Kcj+K9HZyayrnNb74uisTWDnXNMtmK6+r6pxR7iAKowB+jOKaaU4oNIbUy08fAqLZG7YxgiwWr52Y9rZ/pUp4rIAPvUZXa6+oH+9c51PR8rFjYfvzUkgORe1vb/WiI4ldgL2xz719qHZDbbei1YhgdIc2qzUx1TpXANE/Nmup4YQMCpLzXrDJqKciiFhUpxUdJHdqlImKI00e1b0jJPQNrJM2oY19JJdia+TNNVFEsHiUdpYSaL6J0ZtRKkSC7OwUfU1qOtfCD6K28gg2FxixP17e9TnKgfwIE09hXwFGOoFKZprMfSpL6g+B4e1RfVWoDxia9bTvfIIvnOMfek+FXkl8VsIbViq2mvRK9CcMVkDoVUMfwyxG4nbgetjnipaXoUjMQil7G1+Bng3bH70/wBKWyvxtYBGvQM1NuqdMmgO2WN42PZ1K3HtfkfSk04NPCtidHeSlnqO6vttTSOqFEqKmNH9PGBQzwU76VpBtBte9Z6ClbHXw6bG/wBK6DpdUCv2rnijw7WwDTnSdZAXmoxtSFkqYF8YC5Nc7n+atx1vqKv3rMrAobdzVk6FlJJFcPTPLdsE8Cp6bR7WFs3otp716j5pXJke1l8cHmUetExp5gPe1RXU5W3IqyE7ib81PsPBUwyCDkE3P14qtQ1yD8wGKp1k9jYdu9fLKSQ3tah19LyDU4A/NRGoc474ofQRMWBI5HNMZtKb1tCHLRVyyWFUg16K7GFM9JqcQyKrq6HkUrC2Flb2HvV2u8qWq7SwXN/ShOqN5rVK7ZJZFoQ1dDFnNEQx37UUmnp3Idj3/D7WrHroC1rbtuf5lKj9yK6x1xlnvFLGdvG7axX7m3964pp9IQQRgiuvdN61I+ljncMMWv3YrgkAG5GCanKmurCk07MB8QfCcmnLFSGjGQDe4BNrD/zSiT4bmvlSBYMWN1RQe7OwAFsfrXXIQmrUvGwbFmLYNz2N7g/7ikg6dFKTG0kbLZn2sSBtj/8AlYqQSNx7kABTa991ccuWXG6Z0xhGSsA6b0/SaXShjH/FTOrMZ0DGGFd2wG7lBuDAji/9/dDpVmcLPO0zrGzxxwRvC5AGAznaq/LddwNwecirtRrZIIzKmoAXcEjjRWeI3BG6y+VrKLiNfIve5vcrVyu0egaXxZSzh3dY1j/MCgmTPlAubntnBNqjft7/AD8ool4JNRGsrI4hnIkvAFO12RFC2YvIp3N5vzWtZgDYCiuoI0CPpFMawb94cTo82zgkxbcjGVAHynNquGondmVpJEaSVQViHmT8Vz4jXN1QrsGMZueczl1awaqSGCCFpdwmUtuuJdoYmzW8pFwGQ4vcjBo23gbR5ptZHo4luBrIZlDMvhAR7NxFzCX3KcH8RUxkZ7Z/qXwYmo8abRkBUAk8FjZkjb0LfMo7NwQR3uA7h6Q8kh1U6z70Cyx7bBhtbzQ7Dwf+mysMixJFe6ODxvxTCCASyuoA3dgd1txxbB4IIPAoKTjmLz6K0ntHPNF8OSSHjaL9+/uPb3rXdP8AgmCwDG5P8x/t/pTXqeliSLxGYJiwuCbnODbt784oD4f1ksr7b3XkXvYi9ua749pZeDlk0tCLrPw7/Dz7DlCNyn1Hp9RRfR1UbgQLD9qs+Peo31CqufCQKfTcSSR/Ss63UTwMXwTVLFukNOoazxTtQWC96DacIPU1fpSNthi/JqUskSDi7VgSYpm1JPtQ4arZ/Mb2t7V4sPascrtsgtFQrYivYogPrRkEYAuee1KwpUH9K0G4kn0q+LRhGe/A/wB6Gi1ZRTbuLfrTOLVDwWNrm+ak1WS3HliKZbsT60VojuuMD61ZrypyvfFBRRm9hVFlFDRdPmCEBhftimiSKOcfWkEUwQj1tmipJXax9vW1LSAjltSqIqdq62FE4I7miRp8i1UQm1HaWS5F6mzUNdKllpXqUuxNMpJvLQEMW41OKoFUX6OC4o7+EItxUYowlqnNqqYcLg0+L2rpnw5qtPqenpERaWG6kd+SwYf++tc40GrBWmnwtu8eTY4QmJwD6sbbRftnN+wBqU1iwLLNPqtH4avDpVJY+Z23hACRuJBcnhQ2Re1x9h9PpVmUtp4keYzCPeN3gnattxLfOijheCQvNr0ZL0pX8VppBMFgWBEQhJPxEVt73HlLBNuc7R72qzWdHVGifSa5ECIURQqtGu5QrMrKbgm/zG7e9+eaSVl1aEsEU0zPA2uTe8ouIblljHlNmwFX5cLfve9EfFs8scZj1ESiJ5RtaGUs7iJSQJL832gHi1/anfTY0il1MpszSHwoXjPCOES+eNu0X/6SRzSPpL7I4VMhSCNvJvIV55C7gkryI8qQvJ5a9c8pJyx4WinWT7o0eqkDyL4Gnlfw1jmkQBiGYgwgNm52gjGeB61LUdPZtTP/AA8sTajBVJmCeGxurNCXvyc7DixxQvRUJaGLUbgkR3lC5IaQzM8RST1Gxr+zU46700anVaiVUis0JC+KfK7t4aklR5sKhN/VhRTXfIJJ1gXdTgaKSOGXTlXnidSySOqCT5ioGQASFIPa/wBa+0OpfTyRwkl3sS1vLZSQyM62sb2ZS63F+ecPehdGmeRZ5dYj7cCLbeNV+XyFj5SABawOQRfJpHOrb5ZkiLQyLK3ht80MybtwDD8jsn5e5GB3qop6/GSt+iD410Oplm8QDdCMpt4F8EEA83B/QUd03QOmlkdAwkjQstxzcWIHofp6Uz0UcPgxxeKw8VVlRW5AckqN35rfKfXHc0c3VQQdOCi2I3YBZlySuexA5q8uWok1BtmX0Xw/P4Xh6iNGAQqouA4bdfD9+eD3rKavoLx+cAlDexAvaxsQwHBBre61HLztpmDsSivGT8r2sXF/UFbj696B1vQfBRC0hWRtyBr+V7+ZFl/mFrbu9qhDkadv0rOCksGGVGbjFeTafb3zW700cfhMZIijAkFQDYm1wwtfHuKEHTYJYy5IjZWCm43WvxuA/Kf8wrrXImcz4jGKP1qwgjtk962+o+HIL7EDGZQCyr5dy92QNg/rQ3VPhiNQCC0Yx89rXPuOD9aymmJ8TRkoUubCjpztApw/wmUI2tvLC4svahNZ0SVGs6/ob/7UykmL0a2K2JK39xWg0qKIARyQb0iMZ9LZpvoofwR3JJx9601gfj2AysC1TiFjjv39q81URvgVPTqBg3ubW+tEL2HT2Hre1WxdRsLbb1ZqdrKtueDV2gRQGv60vhmcoAqwCoXr1TVwljGvdKxvVRFX6VawUFyT9qs0s23mh5EzVqUoHsv1GrvxQgYnmimjFqGZ6KFbGejewrV/BmjeWV9lsJknItvXt3Ng2PrWK0+orXfBEm4yqJTG+0MlvzELIoX/ALmTH1qc1gdM1XQ9A2wTBv8A7nUNJLZ1uTtHkBBwFK78/wA6+lCfEHT1leXUaeFlDgeLFYK8Mirm1uQRnGM3rZThn3yKDBE0cX497OfEjQxFTYrtDMUYWxg3pJN42ljkm3o7hfCvG28MxRUAcux7kHaq3yScc8naUZW/S30yVIUfDvRy0IUSf8yS5UncIgptkjktyR9L1pJNLCGbhjbPlBvfBuTc2wMUv6dD4Max87VsTc/MTkiqZdRc2x96453OTa0dSajFJkP4aNZ47tshUjyg2UC4zttzyLj9qVz6HVa2fUzQAtCjsoEbbTtFwth3GP3vT2HSiUNFcJ4i2DDPY+v3/ehOhwywK8CMy53lVZQSCNjc4J+U2vkWro4Wkm2R5c0kK9J0opczl2dl/CgEjEu3IeRrgADHsKG651PUxIX3NH4sijZ/lEcasLH3JKn12U3EjXLLGG/KZEuZWNv8rnybGvcMcW71DQdOj1MEg3PJEXPiM2HjdFFmsRi+32598U7O7aJtKqRDqOshllSVyGTwkUBfKYy0ibsewkjb7dqACO041DqRk7UHzXdit29LLb96aaHXaSd41eF0aWSwLAA/hCNgxv8AlbYi29vvSNp0f+JId03sdzNchSzHyoPbcB96MljJovI46b0qOOYMZh45dpRcgFw42BT/AC8UV1VhI6qxHysskZ4Em1JVIJ/l35+tBydM0wjiEoYbHjjRiDuYgggX7i5o3qyIJZW8QJ5FZvLcgbWju18W/wBD61C7eSgCsTh2cXMYkYXvfYcgn6BgD9H9qum6i4F/DjdJVsbjhhjaxHKHs3uKLjgMiOoYRoZWFyLMSArq6H8wuCPdT7UGkCxCQxE3hkMmzkbWS7Iv8jDIo4js2wrpGm8Rl1CM0QW6SROLgW5Ck8ds1TJOIJZd0V4ZfMJEBdeM7hmges9VdjDPptzR3/EVcja1sMnvmnOk0Y0Uc0pYmAgOiWN0vyPpxTbV/wCgA2i1E8kUkcTLG8LDadllaMi4uD/aow6ICUSyRiwXcZY3JBIGQU96kfi+FoUZ0YRy7kY/5bYzbtXmk6bKpiSB1bSEXJaxNiTgEfUU1tbwLS/kF6jHHIFlgWNoTiRuCh7EjkUNJCE8q5FsGnXQPh7+HGoDkMkhuBbtnmkU0gBY3sAMD27UyabpCNUrEep3Kxb05qzTrYqxN859qJZroFt85veoPF5j6Ai9dJIOJBsB3Nvpegp2dWNhcX5q7p8oN9xtnH2r5dXYWIJNzm3vQSFbOY1LdVhhqJjrpGJeJir4OKGSPNFbsUrA78LPEq2GOhA+aOgmAoGLv4Ile9K5omBrSJqwVpdKoYmtdGoWxPatJ8HarZrNOe3ioDi9wWAII9Dx96VtoRTv4R6Yf4iNj8qtf6lc2A7n2FLLQEjq6ax5da8CybYUCEKTdQqrtHlOHjdQyOvZlBFFdTmjZxtG2IWCRgKoJtdDYC4sCSAfUUp0Pww0UrTARiGRWKXS5Rn9WPIYGxANsccU6ghc+dRFKsbL5kls7bApBZD8rXBUi9vJ6VDlVxtFOOlIT9M0fiSlXdUBPLMB6X27uaf9W+HdGsZb+IVCvckG/tYZ/Ss78W/4SSyyvPpJF2Pd/DdiNpOSqni1ycYtXPdP0TUSznSqjLJezKRbaMXLegyM97j1p4cMIrKsEuSTezbaPWRlyIplkYhrKnJC+Y3BF1AAyanGxkkXy/NgvYsgYC6M1jxe1iDyPejen/A8PTYmMky+PIpUMTbapH5R3oXxIlsw00s3hjcJJ5DDCDfeGAxuObAAHsKn8S70g9/psMGgeV73GmlhO+SyBhNFa+0E/m8uR23CgdB18aiCRJIxpotS4jg8MEyuznztYDPu1u55q2SSWNI5FYopAQRoGd3d2JYkNu2ggDseTg2FA9X0E+l1C6i3jOw2KAwHh7h8gWxDN91549OlwS8JJtl+t6SkeugWZg6xQHaACBfxW8Nbk5Zgc2t8hPFI+ldPl/EZ0Fi7OsYAJK3LWue97W+laXVqJZEldrNGgTax2hJHFmtkhmyE5wbikbaB9E/iyytI8h2IltqDdncbngDNcvL9TpFuPGWMei6QyOsuo2oI0LJDfzoeDK2ewt9L0p/ixK6SkWMhk8iqWM8SqwVebcG/3orWdQ088MsUALWtvdcGU33FN7ZIJ57Zr7pkUu2Aho2HmL2tYgrZY0NvlHr7VzOkdCTYZqNcSANjCOINfAK7VH4bo3tt3D04PNLNYjoztCVdkiUMOASHawt3Fiw9tlqvTUKiqZSYRHGG8DnaLtGbkfMpuuDxa9VwfirIuzaXjk3vHc7XR18oU+oCvbnOOTTpYF9F3w/E6yxyQ4jLkMhPCN86H/pcG31rWSLKXlV9rwMnlX8wbuD6g1lpdQYmDxkOkko49WjIOO13W/3qj4f65qW1UTSA2lQqQcCwuQwHrSuMnkNrQw6TImp0zRNFsVW2WHb3F/SrZerrp9HbSHxPDfwzuBPJyas6v1wQaiOKwWNgWZuLc1PQwQQKERrmZjICc3sL3+g/vTfu1jdGF/STql8ZZCTEUJBJ4Y9h39aCni82ftTQ9UZ53iX5EUE+5PqaDMf4htn69r1WF3bJT+wDrnCkHgn9sVVpdT5COSSau6nAC2cACxPvVXTwAeL3xerrRFs+h05Ck9zep6KcMoDXuKt0kv4LWztJA+l6Bh1rKMAZrCMz66LNqg2kDEgcijgdpxmquH3Wp7K1RRB0csbCmWo+Ftqhr/WjtFqUNrGxq3UarcbDNL2ZqMxr+l7Kp6dpt7qt7XNas6ZZFF6H/wDp47gU/WmvAqydU/w3+CtIY2YorvYYcBsHvY1i/wDFP4Uj02ovCAoYXZBgA+oHb6UvPVtTpiAJGX/pO39xS/qnXJJzdrk9ySST+tBFGxVHIRgitf8AAMEsupHh5cKWucfLeyX7CwJx/pWPeI1uv8L3A1kO8GwY3tizEoqk+17frQkrQt0bLV6VtsjysJoSfKVI8q7r3YYA2f5ubD9PenaqCRkEp0zgi0UrOYJJF2kG0iCzEA4Bsc3xcUZ1v4TlhbUT9PkDsz75NMbEX/Mq2OGPNua538RdQgljEiqYpYmAaJhtK7sXAPo1je31oQTi8+glk7doZUjRn3gp/wDlaQYJNlLWFvN2/tXO9X/iVp4+pGQJcFBG0igHhrjjkCslD1DUz6DEp8OKTw9g9LbtxI5F249qz2o6awIBIF/cVT5PIjx4O0ezO+az4pikgMsct1UFjtKEgWzbcpzybeotXJ/ij4pj1TAbZSwbcryybrk5AjAsiewIzxdTml2p6aNNovHbczvLsA3WBQo3It6j96y41JKFb3J2qv2Krf8ASjHk7rAk+Lo9nYtTrPCMQ8SONNiiRTfczW8RwFyL+xBJ7MCLmes1+9RJHIGiK+RgNrpnaSHNzuyAARbINySBXNtJqXV23QiZ8MTfe25cJxcKBn1OTWt0Wl8niTrbaTIkf823Itwbgstji1r1pSJpFnU+rHwRNp7GwK738qYNiCpt5/fg+3NZ74j1kk+wzOFh23K8FR7W4cm/7YPFM+qt/EASP5YgpDRA/hpj5vVm7X9G75pT0nqSSl9sV1jG4E5ZyBtDEn5QB+22uaUv6S8Y/cM0sAKiPwymn27nY+S687Lc3Nrn2oydYQBPKX2JZogQY0S2FQJe5JsDcj04oM6TVzqGikj2k/MCRbtZRY8ep/aiZIm0mn8xOpYtdt7Dap9SWvYCuT3Z0hXTdT4kYnm06eOQyRKTbxUK7rWY+l+ff1o1J9SVXeixpKux/DP4kUhuqyAjkfL9KG0cqT6ddRqHjRo2YI6MdqEgAA3Ni3GPpXk+lkWIRJqEeea7HxGIDqQR+Fb5T8px6U3tCizq90VSSplUos6i19yksHt7gk3/ANKp6hKGGn1DNsRCHI/Md1rAWpz1LRwqypIx/iTEqbrHzmxKk9jlSPv71ndWg1CwRNdTISSBwuwEG3tj96ZbTB4zVdU0S6mHbcDcBZrXIHOL8UhYGPXQRKNyrFtHsO7H9KuX4n2zJp4k3i6puvgWwf0ozq3URDNGqoC8psSeyDk3/tQipLH8mbTyS18iRszLa+N3ueAKDhiG1pHbaxG4D+goHrkpxY2zc+9VmTfHcnkWFqvGNI55Stgs2rJUDnzEn39Ki2uKIDbzZFSWMoFA5bFS/gCcycKf1q10TGXSNLaLzcnNvrX2pgjvdbW/vQ0WrPzduw9qH0UzEu1sMcfalViPIRD8NjkNevdV8OFhj+tR6b1QRixa9MU6urA25pi2RK3w6y/71Zp9HJu4yPvRh1xYEni9v0qOl6rb0/Wtg2QV0ZL3FFaHqqnF7V7Prt5wM+lVf8MLn5dvv/tSyrQYqi7qBWUgVXP0QBbrk1V/wVgbg/8Av2o1NG6rze9BYMxQk6r5SM10X/D/AKUFhmmEnhM62jZEaSRChvuKhSNp4sebVidH0R5NQoOATk24Hew7nsB6mul6Z44GjTxzcG38P/xBICo4FolABJ5szk+96DeaD5Yrh+Low5fVDZJbauu0wIv2HjRm/wD/AECKE+JdHLqNLK0qw6nyXi1MIUMQON69vsbVD46ibSSObGfSPt8RH/5sDMAcsM/Qn6XpNow2nXxNI/jaZ/niJufew7N7d/SrJtYZJpbRnegyalRKkKMd4UEBcArgMScA/Nz60XPotaWD73DewVQBnAINrZItxn3rr3wh1LStpwARcg2LfuDc4I70JqooRKx8qLc+ZbXNyPMCcWycWqsYR2L3k8HIeuafVsn4yvtuWB2grubN7p9Tb60p6Z0Z5JlXaSBYtnbYHv69zXfeqdX00cTM/Yet9tx69x6elc9/+mg0rziRjvufK1rg/wDjvehJRisGUnLYu03UPBLxxhXZTYAXCRrbl27n25PFU9V1eoPybnkYYJAsouDxwALf70yMSx3igTzAbj/lB9WY5Le3NLumyNIzB4njbb/zD9cAJa3va5rmlL1lYr7DbonSLRus7AiQ7vM3HdQL+nFz6mpxdT0kcZjiAft4aLctcd78/U0q6iJHVHgztwUZBZrH0YcivF0o1QBaEeRtrKbo6C+Ch7j2rnk01bLqLsr6rrtQdqvbTQHsNyi3+Usik/0px0rT6fwXXTss+L+E+0KWvyTt3fc0AOmT6V126mMxscRyk+Yegwf1FNJfDN20X8P/ABA5B27rdwLWN/r6VOTuq/P5HWCmTVR+AdPq4hpFZroYyCpIN7nbe1sc4NMm6Uyz6awjbTRKtnc3cG1gQfU+Ui2P2obT6g+DfqSRLZrJexz9rgH+tV6/qureZfB8P+HstrgEFcXv3+lvair1/wA/sAIJUzzxySrK4cvGpHmjFg1gT77TYelLI5VLRF/ndfJixUlLuL/UN+hoySbTalppNpSVbwFux8RTGrG2CO16D6tqFDwhhueOyMR2kZRuv7Wbd9zRoCdCTQ6dvEjSAkp4l2cexyCab9X6bLJrBMbeFGuM84OLfU18R4EaNCQsILO5ve45sPrR0PWS2m8R02lzaNb5I7GqJt5RN16Z3rikkXpx07RL4eOy/vQk2jad9vFrfrTDUSmJSOCB+tUk8JE0LptPtlDEe9U67qBdSliOwFRm1+7ackjivhIS+Rb09qdIRn2o1fhpsA8wHP2qAdljQexP61a8SsLtm9xQ05OAM2pqFZr5OgxclFF/b/SoL07TkkKouBk9r/WjZcqQScg8Hiq1hCgAXz71JNlaRVJ0GFxZgbdrHF6pHwhAOAeeQ2b0zUbR3OL8/wBKnpXWSxAYW97f1rN0FRFp+GUuDdxTJenhQLG9FOxvYDFAtqmQ+VG2+oN7e1LbZlHOGTOmyTtFqn4jbStlz3IP60EvXUJ9+LE2/rTSAD53IFgG2tdcX5Y2Nlwbmg5xStjKE7wVeENLF4zpLNKTZUhDBh3yRfaLA3PuBRnxD8dxweENRowYpUAZm2OVP5kZSucZOc/avk6uXDGFt7pc+GrgK9sjJFiDbBzeqtb1BVhdZIwF2mR4mQEsALuqMfKTe2CAQR3Bwv6b6pZG5sLAo1nVCyltKfEgF4miYFjGL4tuyUB7H8re1JOhPp/4j8NvAckrJC5IF/5eR9v0qzosyDUakQMQrxpKirg4UEFb9+20+tefHnwy00izwKCxXzgeW7AXuoPJtkgelejJpK2cqtuiGsebQaguyEwMxO9RdGvwWH5WHri/vRHSkDzeLE4eCS/iRk3CtbkA/wBPel/Q9ZqkDafUKSpUbd7Kdt+xJOQfQ0VpegjT7pSWjDDbsjVpAWPBAGQBSPlgvQ9JM0EyxLGYibrawBNzbsL81n9FrhEphikVmW+0MRgZIBAPajNTaKIb5drOLq0ibST7oLNYfrSqXo+xfFiSIz8gqx2m55FyOReuSf6i9Fo8P3LHEnhMQ6rKeX2WFxzg9u16r0WsJQeMyFwTZk4IPfiohnmi2yR2LAhhfH6+n3pUfheeMhtOwKHPmYY9fYj3FQVStSefz06a65SJ9Xk1CT+JAXZCBgXZb9wV7Vp9Gx1Omxvgk9bFSrLn7qf6GvJuil4Qu8qceePsRz/+tBdU6/FpXjicyuyAEspC3v8A5hgNf0pbc0kllDUo5bwN9H0p54jHrERyp8rqfmFvmBFip9eL0l6n8MymQNp2Vtm2xJ2yIRwQxGan8RhpohqdLO9lW+xSRe3JFuGHcH0/UD4W+OdSJFSVhJFncZALgW7Nz9s1TjjOuy/wTm43TNodGX05j1TJIe7Bdt8YPs3uLUhXpi6VCpleSGVhGu0XMRa4uSDxxS/rXTkeRn077FkB8RCTtN+6+3t27UL8GmeOVoypERvu3CwB7EX5v7c3p48b63f9ibmrDTOdHAUgKzOJD4hIubdsA9sCi+sIbNIgDCYIMHh13Xb/ALQB9q+03w5GssjJLhrkqRwxN7g+mTQMDSaTRsGzIZDjmwZrbvobEj60azjYLwTg0/iQwacG10VmJyAgAP6191LUeJOqrcpH5V+gtc/eqYdYwRdy2YqF+wo3p+TYLc9zVlHqiLlbPlYkhluvb3Ne6iUs+1vS16M1kqBQALEUtScb9zC3akSs1+FBmUHYvb25qJgU9/8AeqtcxcswsAOO1RjnJjPoKstCMumjBC9rfvVemAe+42INVpPcAH61B4rWORfNYBooterHZFKslsEriwAv3wwt3HpV+n1kdjaVrg+Y48t+ARU2aIYBjLAnCkW78AWB4H0r5JWUEBMdto5vzi20HnvXPKSWEdcYN7BdQ6Nu2Fmz6mxJGc8X+lE9I1DlXQFEAsACWJZmF8WH15qmSJUPlUqb3EZZbhSbXsMc9/eo9P0LLM0pNmD28NQWN8G7W7ZBvan7JrAjjJPJqIYWwLliBny2vR/8CVLB7KFW7egNrgA/mY5wOBkkUP0nXbdzsD8pINgTcW4t6YP2tSTrPWkEjSfM6hkULf5jtbg5LMBz6LbvVI8acbsm5O6HWoUxSREqrxlSWlyVU2wMD6m5AHavNfpVcuqWWYspDZ2OOLsY/PYdwb2v6cI9H1zaFIPhjzO6H/5CYyAvmwO2Dbj60jbq6qXCSEsD5VOdqnO3nabXI7cCguCPqsz5JeGu0unZQTCYGQ+YeHg+IMspBxnI/KRTHVtKyp4Y8VwDviYKCQAbsMZJxcd7djzzLWfGTLJvitciznIufoe/19Klrf8AERiNymzhbCxOHtbdf0yf0p+OK43+xpNyR0D4a6NBCr7Yiszx7vHKqwiXdt8NA97MFBORYYJvTfRQwzw7tx2MQibj+JIF8w3M4ubjIseDfFc66B8VMYwxdn3WR0IuM33OTzc3HNazp/xAEiLFd3mYqL7iWttIF72PYDAq7UZLRJWhf0zrck88qiEqFJW7tcsQ2zYLjBOPbN6s+INTHpVQNtBY2s7FhIMbhuJPBPcmqW1jku5PysWFrr5bWtxz5jn0BPpb6fUieMBwrKLC1w+NuPmtzce9csuCPXCLLldizWat5NyywRNEliCcDaedu6+1l/Q27VMOq7lSJyyJvQcK6i1wrDAYf5TziiBoUB3bQBctl8Esu04vaxFsVFXt5Y1ttwFUgi3YAKMD7VyvhfhdcqA9fLFDGhUtB4jhvk3C7C5V17XH7j2orrPTkfTtAhCMykoOLlLNtx2/1pbrYpnDRtDvUk5LrglicbgDdb29setX6WCVVtJ40gsMKU3AWthhn6m1FQgmrlka5tOoujM/CnUJNM7h9wQ4KWv5v8w9LZz3969+JYzqpQ64soUki18kg/vTSXpaqQ/hTIhzllJPp2DCvYYUKkxwuQRzcm59CRbbb196vcb7IjU2qF3ToDEmzxdo+Y+YDmw7Z/er02RkNfk4IySPrY5NGCFwRfRsAc7iSbi1yd5S5/XtUl6oAh3JtUYs0bIP+4EnuM2ot1lA6XhsHfqI3fmHbI82RyAc5Nu/er1ZybHcPuv1FwWvVq6uOaNgwCnbZZI5Bu+e4J3Iotby29bmrerRo8ZCwRngq6qikEWv5y+b+9/vQcqMuKJSwmU3VWYXtwL8/U+/NqI0yyM13c272tbHrb/WqAVj2KQVJHynbf7lSQfqKLkjaOLjmj2sWUUtEJtMo3Ne9+L15pdQiKSCQ2aFZWKKO9WvpxELt3FqD/cFXoqWbepaxOKrnJCLiw7mvlFmHO0DgV7r5N6qnC/071kAGfQF77T9ajDxt47H7VZ0mZtrD0wCaIQgEoDc2venv7itC6WMR4v/AOKsNsYv70M0dz5snmiY9TgXwaIYrJKToDTzERRvAubM6sAfQ7M2/X9KLPwVOq51MYtnNwB+vf6U713w7DHs8rNuJB3Ox7H3r7R9KhYsDGnlBI8oN8gZJuaTqtHR3Yji6bNCR+NpACLbiFuw5s182P1p5pOthUO+XTX/AC7S1r+rAEkj6Ef3o6H4dgIX8NMruwijP2F6M0fRok3KFFiSc2uO1gewyaDima2ZnR9eO7z6tGucjw3Pl9FCrZR+vbNfI8TA7ZDIo42ROXUjy4ze4uMjimr9PjUAiNMluEA4BI+UD/01m+rSFSsiHYym42gAX9xbNFSa/wDJuilsnqOnmcMgGoIxuJiA4twXYen9aG1nwXGgB2TyMTxG0ZIPPmABIrTdT1DsgAdkvtvtsCb9rkHFW6AsU2ljgXvgkkEc3FZSlLLNKMY4RjG+HF3Z0k7cH5yxzgYVecUYfhQAbm0TRr/NK+43Fx5QrH9hWieRllCbiV8Qc2vh/UCnvxBthMhjjQGxN/Nyb5te3YdqlKcrCuqxRzmPpGx1Q6cje4AUM+4rb5ybAWv2IBrTdM6cqGw8YAtcg3C/MDcbiTkDn6YqzpcpeQg4JAJIJBJwMm/1/WiOgdYaaaWN0jtGHsQp3Gxtkk5o9pVs1JvQ/E+geIk6d/Lg2WQNY3Fww+YdsXrL6/T6cAkLq2BGAkTx27YvgD9addG0IeMSMzElR5b+X9AM/e9ONLDYLYkG9ueBzYA4Ax2rLjvbD266MP06NFB3R6psMEV7swNh5ji2Pc0QkSAX8/lyLRhWJwDc4AIzk3FaKVNzEknBItfHH9aGhjsVPrzel+PIe6oA13VQyhUgeVu7zFFUX9FUZP2FDtCyktt232iwkJFgOQouB/4p3qTYC3/vakfUNa9yAxFu+L0fjSB8j0e/8OS4kkRTtyNys7XGbgk4He1WaLqsUj7wo3EbQrxkAAcGy8/c0M6bztZiRa/PP1qbNtso4o9Re/3POsdajkYq7MCMABSFx9uKF076dS25yN4s1gQSBkXI/tQCzFne579qo6hZFawGBTqCF7DTV9aUeVL2vbGLqO1KNZKWAK4HsbftVMkxZFGBjt3+tXGIAAWH6ZrdEH5BfHd5lLNc/W/HatFq9aWCCl8WgRWQgZJ9aO16edaPhN5ZXKhDLj70LryXYb/lXj3q7q2OCaU67Vt4YF/9aVKx44HemjsCeSR+goXqsIRRtNybk97XoDp8paNiSfSrdCPIb5+tamvTSpoMh0A8Fbfcj1oKAqsjnJsLCmKtaOw4rzpcQ8NzanRJZwCaVGdWOygWgRvmbI5p704X3k9hb2rAfFGpZZiFNhk4pkrYr3R//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92960" y="0"/>
            <a:ext cx="4551040" cy="2868928"/>
          </a:xfrm>
        </p:spPr>
        <p:style>
          <a:lnRef idx="0">
            <a:schemeClr val="accent5"/>
          </a:lnRef>
          <a:fillRef idx="3">
            <a:schemeClr val="accent5"/>
          </a:fillRef>
          <a:effectRef idx="3">
            <a:schemeClr val="accent5"/>
          </a:effectRef>
          <a:fontRef idx="minor">
            <a:schemeClr val="lt1"/>
          </a:fontRef>
        </p:style>
        <p:txBody>
          <a:bodyPr anchor="t">
            <a:noAutofit/>
          </a:bodyPr>
          <a:lstStyle/>
          <a:p>
            <a:r>
              <a:rPr lang="az-Latn-AZ" sz="2400" b="1" dirty="0" smtClean="0">
                <a:solidFill>
                  <a:schemeClr val="bg1"/>
                </a:solidFill>
              </a:rPr>
              <a:t>Heyvanlar  aləminin  zənginliyi  və  müxtəlifliyi  onların  qruplaşdırılıb  öyrənilməsini  tələb  edirdi.  Buna  görə  də  alimlər  heyvan  növlərini  qruplaşdırmış,  qruplar  arasında  qohumluq  əlaqələrinin  mənşələri  əsasında  elmi  sistem  yaratmışlar. </a:t>
            </a:r>
            <a:br>
              <a:rPr lang="az-Latn-AZ" sz="2400" b="1" dirty="0" smtClean="0">
                <a:solidFill>
                  <a:schemeClr val="bg1"/>
                </a:solidFill>
              </a:rPr>
            </a:br>
            <a:r>
              <a:rPr lang="az-Latn-AZ" sz="2400" b="1" dirty="0" smtClean="0">
                <a:solidFill>
                  <a:schemeClr val="bg1"/>
                </a:solidFill>
              </a:rPr>
              <a:t/>
            </a:r>
            <a:br>
              <a:rPr lang="az-Latn-AZ" sz="2400" b="1" dirty="0" smtClean="0">
                <a:solidFill>
                  <a:schemeClr val="bg1"/>
                </a:solidFill>
              </a:rPr>
            </a:br>
            <a:endParaRPr lang="ru-RU" sz="2400" b="1" dirty="0">
              <a:solidFill>
                <a:schemeClr val="bg1"/>
              </a:solidFill>
            </a:endParaRPr>
          </a:p>
        </p:txBody>
      </p:sp>
      <p:pic>
        <p:nvPicPr>
          <p:cNvPr id="4" name="Рисунок 3" descr="as1.jpg"/>
          <p:cNvPicPr>
            <a:picLocks noChangeAspect="1"/>
          </p:cNvPicPr>
          <p:nvPr/>
        </p:nvPicPr>
        <p:blipFill>
          <a:blip r:embed="rId2" cstate="print"/>
          <a:stretch>
            <a:fillRect/>
          </a:stretch>
        </p:blipFill>
        <p:spPr>
          <a:xfrm>
            <a:off x="0" y="0"/>
            <a:ext cx="4127864" cy="3878769"/>
          </a:xfrm>
          <a:prstGeom prst="rect">
            <a:avLst/>
          </a:prstGeom>
        </p:spPr>
      </p:pic>
      <p:pic>
        <p:nvPicPr>
          <p:cNvPr id="5" name="Рисунок 4" descr="aslan.jpg"/>
          <p:cNvPicPr>
            <a:picLocks noChangeAspect="1"/>
          </p:cNvPicPr>
          <p:nvPr/>
        </p:nvPicPr>
        <p:blipFill>
          <a:blip r:embed="rId3" cstate="print"/>
          <a:stretch>
            <a:fillRect/>
          </a:stretch>
        </p:blipFill>
        <p:spPr>
          <a:xfrm>
            <a:off x="0" y="1556792"/>
            <a:ext cx="4544652" cy="2989143"/>
          </a:xfrm>
          <a:prstGeom prst="rect">
            <a:avLst/>
          </a:prstGeom>
        </p:spPr>
      </p:pic>
      <p:pic>
        <p:nvPicPr>
          <p:cNvPr id="3" name="Рисунок 2" descr="5.jpg"/>
          <p:cNvPicPr>
            <a:picLocks noChangeAspect="1"/>
          </p:cNvPicPr>
          <p:nvPr/>
        </p:nvPicPr>
        <p:blipFill>
          <a:blip r:embed="rId4" cstate="print"/>
          <a:stretch>
            <a:fillRect/>
          </a:stretch>
        </p:blipFill>
        <p:spPr>
          <a:xfrm>
            <a:off x="872702" y="155358"/>
            <a:ext cx="3736429" cy="4270205"/>
          </a:xfrm>
          <a:prstGeom prst="rect">
            <a:avLst/>
          </a:prstGeom>
        </p:spPr>
      </p:pic>
      <p:pic>
        <p:nvPicPr>
          <p:cNvPr id="6" name="Рисунок 5" descr="at2.jpg"/>
          <p:cNvPicPr>
            <a:picLocks noChangeAspect="1"/>
          </p:cNvPicPr>
          <p:nvPr/>
        </p:nvPicPr>
        <p:blipFill>
          <a:blip r:embed="rId5" cstate="print"/>
          <a:stretch>
            <a:fillRect/>
          </a:stretch>
        </p:blipFill>
        <p:spPr>
          <a:xfrm>
            <a:off x="4535738" y="2852936"/>
            <a:ext cx="4608262" cy="3451748"/>
          </a:xfrm>
          <a:prstGeom prst="rect">
            <a:avLst/>
          </a:prstGeom>
        </p:spPr>
      </p:pic>
      <p:pic>
        <p:nvPicPr>
          <p:cNvPr id="7" name="Рисунок 6" descr="balıq34.jpg"/>
          <p:cNvPicPr>
            <a:picLocks noChangeAspect="1"/>
          </p:cNvPicPr>
          <p:nvPr/>
        </p:nvPicPr>
        <p:blipFill>
          <a:blip r:embed="rId6" cstate="print"/>
          <a:stretch>
            <a:fillRect/>
          </a:stretch>
        </p:blipFill>
        <p:spPr>
          <a:xfrm>
            <a:off x="0" y="1412776"/>
            <a:ext cx="4608262" cy="3451748"/>
          </a:xfrm>
          <a:prstGeom prst="rect">
            <a:avLst/>
          </a:prstGeom>
        </p:spPr>
      </p:pic>
      <p:pic>
        <p:nvPicPr>
          <p:cNvPr id="8" name="Рисунок 7" descr="bn2.jpg"/>
          <p:cNvPicPr>
            <a:picLocks noChangeAspect="1"/>
          </p:cNvPicPr>
          <p:nvPr/>
        </p:nvPicPr>
        <p:blipFill>
          <a:blip r:embed="rId7" cstate="print"/>
          <a:stretch>
            <a:fillRect/>
          </a:stretch>
        </p:blipFill>
        <p:spPr>
          <a:xfrm>
            <a:off x="0" y="3068960"/>
            <a:ext cx="4626055" cy="3451749"/>
          </a:xfrm>
          <a:prstGeom prst="rect">
            <a:avLst/>
          </a:prstGeom>
        </p:spPr>
      </p:pic>
      <p:pic>
        <p:nvPicPr>
          <p:cNvPr id="9" name="Рисунок 8" descr="c2.jpg"/>
          <p:cNvPicPr>
            <a:picLocks noChangeAspect="1"/>
          </p:cNvPicPr>
          <p:nvPr/>
        </p:nvPicPr>
        <p:blipFill>
          <a:blip r:embed="rId8" cstate="print"/>
          <a:stretch>
            <a:fillRect/>
          </a:stretch>
        </p:blipFill>
        <p:spPr>
          <a:xfrm>
            <a:off x="4067944" y="2780928"/>
            <a:ext cx="2236018" cy="2635693"/>
          </a:xfrm>
          <a:prstGeom prst="rect">
            <a:avLst/>
          </a:prstGeom>
        </p:spPr>
      </p:pic>
      <p:pic>
        <p:nvPicPr>
          <p:cNvPr id="10" name="Рисунок 9" descr="c4.jpg"/>
          <p:cNvPicPr>
            <a:picLocks noChangeAspect="1"/>
          </p:cNvPicPr>
          <p:nvPr/>
        </p:nvPicPr>
        <p:blipFill>
          <a:blip r:embed="rId9" cstate="print"/>
          <a:stretch>
            <a:fillRect/>
          </a:stretch>
        </p:blipFill>
        <p:spPr>
          <a:xfrm>
            <a:off x="971600" y="4005064"/>
            <a:ext cx="3208866" cy="2403552"/>
          </a:xfrm>
          <a:prstGeom prst="rect">
            <a:avLst/>
          </a:prstGeom>
        </p:spPr>
      </p:pic>
      <p:pic>
        <p:nvPicPr>
          <p:cNvPr id="11" name="Рисунок 10" descr="ce2.jpg"/>
          <p:cNvPicPr>
            <a:picLocks noChangeAspect="1"/>
          </p:cNvPicPr>
          <p:nvPr/>
        </p:nvPicPr>
        <p:blipFill>
          <a:blip r:embed="rId10" cstate="print"/>
          <a:stretch>
            <a:fillRect/>
          </a:stretch>
        </p:blipFill>
        <p:spPr>
          <a:xfrm>
            <a:off x="3779912" y="5229200"/>
            <a:ext cx="2179337" cy="1205130"/>
          </a:xfrm>
          <a:prstGeom prst="rect">
            <a:avLst/>
          </a:prstGeom>
        </p:spPr>
      </p:pic>
      <p:pic>
        <p:nvPicPr>
          <p:cNvPr id="12" name="Рисунок 11" descr="f1.jpg"/>
          <p:cNvPicPr>
            <a:picLocks noChangeAspect="1"/>
          </p:cNvPicPr>
          <p:nvPr/>
        </p:nvPicPr>
        <p:blipFill>
          <a:blip r:embed="rId11" cstate="print"/>
          <a:stretch>
            <a:fillRect/>
          </a:stretch>
        </p:blipFill>
        <p:spPr>
          <a:xfrm>
            <a:off x="6148795" y="3501008"/>
            <a:ext cx="2995205" cy="299520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2000" fill="hold"/>
                                        <p:tgtEl>
                                          <p:spTgt spid="3"/>
                                        </p:tgtEl>
                                        <p:attrNameLst>
                                          <p:attrName>ppt_x</p:attrName>
                                        </p:attrNameLst>
                                      </p:cBhvr>
                                      <p:tavLst>
                                        <p:tav tm="0">
                                          <p:val>
                                            <p:strVal val="#ppt_x"/>
                                          </p:val>
                                        </p:tav>
                                        <p:tav tm="100000">
                                          <p:val>
                                            <p:strVal val="#ppt_x"/>
                                          </p:val>
                                        </p:tav>
                                      </p:tavLst>
                                    </p:anim>
                                    <p:anim calcmode="lin" valueType="num">
                                      <p:cBhvr additive="base">
                                        <p:cTn id="8" dur="2000" fill="hold"/>
                                        <p:tgtEl>
                                          <p:spTgt spid="3"/>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4" fill="hold" nodeType="after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2000" fill="hold"/>
                                        <p:tgtEl>
                                          <p:spTgt spid="7"/>
                                        </p:tgtEl>
                                        <p:attrNameLst>
                                          <p:attrName>ppt_x</p:attrName>
                                        </p:attrNameLst>
                                      </p:cBhvr>
                                      <p:tavLst>
                                        <p:tav tm="0">
                                          <p:val>
                                            <p:strVal val="#ppt_x"/>
                                          </p:val>
                                        </p:tav>
                                        <p:tav tm="100000">
                                          <p:val>
                                            <p:strVal val="#ppt_x"/>
                                          </p:val>
                                        </p:tav>
                                      </p:tavLst>
                                    </p:anim>
                                    <p:anim calcmode="lin" valueType="num">
                                      <p:cBhvr additive="base">
                                        <p:cTn id="13" dur="2000" fill="hold"/>
                                        <p:tgtEl>
                                          <p:spTgt spid="7"/>
                                        </p:tgtEl>
                                        <p:attrNameLst>
                                          <p:attrName>ppt_y</p:attrName>
                                        </p:attrNameLst>
                                      </p:cBhvr>
                                      <p:tavLst>
                                        <p:tav tm="0">
                                          <p:val>
                                            <p:strVal val="1+#ppt_h/2"/>
                                          </p:val>
                                        </p:tav>
                                        <p:tav tm="100000">
                                          <p:val>
                                            <p:strVal val="#ppt_y"/>
                                          </p:val>
                                        </p:tav>
                                      </p:tavLst>
                                    </p:anim>
                                  </p:childTnLst>
                                </p:cTn>
                              </p:par>
                            </p:childTnLst>
                          </p:cTn>
                        </p:par>
                        <p:par>
                          <p:cTn id="14" fill="hold">
                            <p:stCondLst>
                              <p:cond delay="4000"/>
                            </p:stCondLst>
                            <p:childTnLst>
                              <p:par>
                                <p:cTn id="15" presetID="2" presetClass="entr" presetSubtype="4" fill="hold" nodeType="after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2000" fill="hold"/>
                                        <p:tgtEl>
                                          <p:spTgt spid="8"/>
                                        </p:tgtEl>
                                        <p:attrNameLst>
                                          <p:attrName>ppt_x</p:attrName>
                                        </p:attrNameLst>
                                      </p:cBhvr>
                                      <p:tavLst>
                                        <p:tav tm="0">
                                          <p:val>
                                            <p:strVal val="#ppt_x"/>
                                          </p:val>
                                        </p:tav>
                                        <p:tav tm="100000">
                                          <p:val>
                                            <p:strVal val="#ppt_x"/>
                                          </p:val>
                                        </p:tav>
                                      </p:tavLst>
                                    </p:anim>
                                    <p:anim calcmode="lin" valueType="num">
                                      <p:cBhvr additive="base">
                                        <p:cTn id="18" dur="2000" fill="hold"/>
                                        <p:tgtEl>
                                          <p:spTgt spid="8"/>
                                        </p:tgtEl>
                                        <p:attrNameLst>
                                          <p:attrName>ppt_y</p:attrName>
                                        </p:attrNameLst>
                                      </p:cBhvr>
                                      <p:tavLst>
                                        <p:tav tm="0">
                                          <p:val>
                                            <p:strVal val="1+#ppt_h/2"/>
                                          </p:val>
                                        </p:tav>
                                        <p:tav tm="100000">
                                          <p:val>
                                            <p:strVal val="#ppt_y"/>
                                          </p:val>
                                        </p:tav>
                                      </p:tavLst>
                                    </p:anim>
                                  </p:childTnLst>
                                </p:cTn>
                              </p:par>
                            </p:childTnLst>
                          </p:cTn>
                        </p:par>
                        <p:par>
                          <p:cTn id="19" fill="hold">
                            <p:stCondLst>
                              <p:cond delay="6000"/>
                            </p:stCondLst>
                            <p:childTnLst>
                              <p:par>
                                <p:cTn id="20" presetID="2" presetClass="entr" presetSubtype="4" fill="hold" nodeType="afterEffect">
                                  <p:stCondLst>
                                    <p:cond delay="0"/>
                                  </p:stCondLst>
                                  <p:childTnLst>
                                    <p:set>
                                      <p:cBhvr>
                                        <p:cTn id="21" dur="1" fill="hold">
                                          <p:stCondLst>
                                            <p:cond delay="0"/>
                                          </p:stCondLst>
                                        </p:cTn>
                                        <p:tgtEl>
                                          <p:spTgt spid="10"/>
                                        </p:tgtEl>
                                        <p:attrNameLst>
                                          <p:attrName>style.visibility</p:attrName>
                                        </p:attrNameLst>
                                      </p:cBhvr>
                                      <p:to>
                                        <p:strVal val="visible"/>
                                      </p:to>
                                    </p:set>
                                    <p:anim calcmode="lin" valueType="num">
                                      <p:cBhvr additive="base">
                                        <p:cTn id="22" dur="2000" fill="hold"/>
                                        <p:tgtEl>
                                          <p:spTgt spid="10"/>
                                        </p:tgtEl>
                                        <p:attrNameLst>
                                          <p:attrName>ppt_x</p:attrName>
                                        </p:attrNameLst>
                                      </p:cBhvr>
                                      <p:tavLst>
                                        <p:tav tm="0">
                                          <p:val>
                                            <p:strVal val="#ppt_x"/>
                                          </p:val>
                                        </p:tav>
                                        <p:tav tm="100000">
                                          <p:val>
                                            <p:strVal val="#ppt_x"/>
                                          </p:val>
                                        </p:tav>
                                      </p:tavLst>
                                    </p:anim>
                                    <p:anim calcmode="lin" valueType="num">
                                      <p:cBhvr additive="base">
                                        <p:cTn id="23" dur="2000" fill="hold"/>
                                        <p:tgtEl>
                                          <p:spTgt spid="10"/>
                                        </p:tgtEl>
                                        <p:attrNameLst>
                                          <p:attrName>ppt_y</p:attrName>
                                        </p:attrNameLst>
                                      </p:cBhvr>
                                      <p:tavLst>
                                        <p:tav tm="0">
                                          <p:val>
                                            <p:strVal val="1+#ppt_h/2"/>
                                          </p:val>
                                        </p:tav>
                                        <p:tav tm="100000">
                                          <p:val>
                                            <p:strVal val="#ppt_y"/>
                                          </p:val>
                                        </p:tav>
                                      </p:tavLst>
                                    </p:anim>
                                  </p:childTnLst>
                                </p:cTn>
                              </p:par>
                            </p:childTnLst>
                          </p:cTn>
                        </p:par>
                        <p:par>
                          <p:cTn id="24" fill="hold">
                            <p:stCondLst>
                              <p:cond delay="8000"/>
                            </p:stCondLst>
                            <p:childTnLst>
                              <p:par>
                                <p:cTn id="25" presetID="2" presetClass="entr" presetSubtype="4" fill="hold" nodeType="after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2000" fill="hold"/>
                                        <p:tgtEl>
                                          <p:spTgt spid="9"/>
                                        </p:tgtEl>
                                        <p:attrNameLst>
                                          <p:attrName>ppt_x</p:attrName>
                                        </p:attrNameLst>
                                      </p:cBhvr>
                                      <p:tavLst>
                                        <p:tav tm="0">
                                          <p:val>
                                            <p:strVal val="#ppt_x"/>
                                          </p:val>
                                        </p:tav>
                                        <p:tav tm="100000">
                                          <p:val>
                                            <p:strVal val="#ppt_x"/>
                                          </p:val>
                                        </p:tav>
                                      </p:tavLst>
                                    </p:anim>
                                    <p:anim calcmode="lin" valueType="num">
                                      <p:cBhvr additive="base">
                                        <p:cTn id="28" dur="2000" fill="hold"/>
                                        <p:tgtEl>
                                          <p:spTgt spid="9"/>
                                        </p:tgtEl>
                                        <p:attrNameLst>
                                          <p:attrName>ppt_y</p:attrName>
                                        </p:attrNameLst>
                                      </p:cBhvr>
                                      <p:tavLst>
                                        <p:tav tm="0">
                                          <p:val>
                                            <p:strVal val="1+#ppt_h/2"/>
                                          </p:val>
                                        </p:tav>
                                        <p:tav tm="100000">
                                          <p:val>
                                            <p:strVal val="#ppt_y"/>
                                          </p:val>
                                        </p:tav>
                                      </p:tavLst>
                                    </p:anim>
                                  </p:childTnLst>
                                </p:cTn>
                              </p:par>
                            </p:childTnLst>
                          </p:cTn>
                        </p:par>
                        <p:par>
                          <p:cTn id="29" fill="hold">
                            <p:stCondLst>
                              <p:cond delay="10000"/>
                            </p:stCondLst>
                            <p:childTnLst>
                              <p:par>
                                <p:cTn id="30" presetID="2" presetClass="entr" presetSubtype="4" fill="hold" nodeType="afterEffect">
                                  <p:stCondLst>
                                    <p:cond delay="0"/>
                                  </p:stCondLst>
                                  <p:childTnLst>
                                    <p:set>
                                      <p:cBhvr>
                                        <p:cTn id="31" dur="1" fill="hold">
                                          <p:stCondLst>
                                            <p:cond delay="0"/>
                                          </p:stCondLst>
                                        </p:cTn>
                                        <p:tgtEl>
                                          <p:spTgt spid="12"/>
                                        </p:tgtEl>
                                        <p:attrNameLst>
                                          <p:attrName>style.visibility</p:attrName>
                                        </p:attrNameLst>
                                      </p:cBhvr>
                                      <p:to>
                                        <p:strVal val="visible"/>
                                      </p:to>
                                    </p:set>
                                    <p:anim calcmode="lin" valueType="num">
                                      <p:cBhvr additive="base">
                                        <p:cTn id="32" dur="2000" fill="hold"/>
                                        <p:tgtEl>
                                          <p:spTgt spid="12"/>
                                        </p:tgtEl>
                                        <p:attrNameLst>
                                          <p:attrName>ppt_x</p:attrName>
                                        </p:attrNameLst>
                                      </p:cBhvr>
                                      <p:tavLst>
                                        <p:tav tm="0">
                                          <p:val>
                                            <p:strVal val="#ppt_x"/>
                                          </p:val>
                                        </p:tav>
                                        <p:tav tm="100000">
                                          <p:val>
                                            <p:strVal val="#ppt_x"/>
                                          </p:val>
                                        </p:tav>
                                      </p:tavLst>
                                    </p:anim>
                                    <p:anim calcmode="lin" valueType="num">
                                      <p:cBhvr additive="base">
                                        <p:cTn id="33" dur="2000" fill="hold"/>
                                        <p:tgtEl>
                                          <p:spTgt spid="12"/>
                                        </p:tgtEl>
                                        <p:attrNameLst>
                                          <p:attrName>ppt_y</p:attrName>
                                        </p:attrNameLst>
                                      </p:cBhvr>
                                      <p:tavLst>
                                        <p:tav tm="0">
                                          <p:val>
                                            <p:strVal val="1+#ppt_h/2"/>
                                          </p:val>
                                        </p:tav>
                                        <p:tav tm="100000">
                                          <p:val>
                                            <p:strVal val="#ppt_y"/>
                                          </p:val>
                                        </p:tav>
                                      </p:tavLst>
                                    </p:anim>
                                  </p:childTnLst>
                                </p:cTn>
                              </p:par>
                            </p:childTnLst>
                          </p:cTn>
                        </p:par>
                        <p:par>
                          <p:cTn id="34" fill="hold">
                            <p:stCondLst>
                              <p:cond delay="12000"/>
                            </p:stCondLst>
                            <p:childTnLst>
                              <p:par>
                                <p:cTn id="35" presetID="2" presetClass="entr" presetSubtype="4" fill="hold" nodeType="afterEffect">
                                  <p:stCondLst>
                                    <p:cond delay="0"/>
                                  </p:stCondLst>
                                  <p:childTnLst>
                                    <p:set>
                                      <p:cBhvr>
                                        <p:cTn id="36" dur="1" fill="hold">
                                          <p:stCondLst>
                                            <p:cond delay="0"/>
                                          </p:stCondLst>
                                        </p:cTn>
                                        <p:tgtEl>
                                          <p:spTgt spid="6"/>
                                        </p:tgtEl>
                                        <p:attrNameLst>
                                          <p:attrName>style.visibility</p:attrName>
                                        </p:attrNameLst>
                                      </p:cBhvr>
                                      <p:to>
                                        <p:strVal val="visible"/>
                                      </p:to>
                                    </p:set>
                                    <p:anim calcmode="lin" valueType="num">
                                      <p:cBhvr additive="base">
                                        <p:cTn id="37" dur="2000" fill="hold"/>
                                        <p:tgtEl>
                                          <p:spTgt spid="6"/>
                                        </p:tgtEl>
                                        <p:attrNameLst>
                                          <p:attrName>ppt_x</p:attrName>
                                        </p:attrNameLst>
                                      </p:cBhvr>
                                      <p:tavLst>
                                        <p:tav tm="0">
                                          <p:val>
                                            <p:strVal val="#ppt_x"/>
                                          </p:val>
                                        </p:tav>
                                        <p:tav tm="100000">
                                          <p:val>
                                            <p:strVal val="#ppt_x"/>
                                          </p:val>
                                        </p:tav>
                                      </p:tavLst>
                                    </p:anim>
                                    <p:anim calcmode="lin" valueType="num">
                                      <p:cBhvr additive="base">
                                        <p:cTn id="38" dur="2000" fill="hold"/>
                                        <p:tgtEl>
                                          <p:spTgt spid="6"/>
                                        </p:tgtEl>
                                        <p:attrNameLst>
                                          <p:attrName>ppt_y</p:attrName>
                                        </p:attrNameLst>
                                      </p:cBhvr>
                                      <p:tavLst>
                                        <p:tav tm="0">
                                          <p:val>
                                            <p:strVal val="1+#ppt_h/2"/>
                                          </p:val>
                                        </p:tav>
                                        <p:tav tm="100000">
                                          <p:val>
                                            <p:strVal val="#ppt_y"/>
                                          </p:val>
                                        </p:tav>
                                      </p:tavLst>
                                    </p:anim>
                                  </p:childTnLst>
                                </p:cTn>
                              </p:par>
                            </p:childTnLst>
                          </p:cTn>
                        </p:par>
                        <p:par>
                          <p:cTn id="39" fill="hold">
                            <p:stCondLst>
                              <p:cond delay="14000"/>
                            </p:stCondLst>
                            <p:childTnLst>
                              <p:par>
                                <p:cTn id="40" presetID="2" presetClass="entr" presetSubtype="4" fill="hold" nodeType="afterEffect">
                                  <p:stCondLst>
                                    <p:cond delay="0"/>
                                  </p:stCondLst>
                                  <p:childTnLst>
                                    <p:set>
                                      <p:cBhvr>
                                        <p:cTn id="41" dur="1" fill="hold">
                                          <p:stCondLst>
                                            <p:cond delay="0"/>
                                          </p:stCondLst>
                                        </p:cTn>
                                        <p:tgtEl>
                                          <p:spTgt spid="11"/>
                                        </p:tgtEl>
                                        <p:attrNameLst>
                                          <p:attrName>style.visibility</p:attrName>
                                        </p:attrNameLst>
                                      </p:cBhvr>
                                      <p:to>
                                        <p:strVal val="visible"/>
                                      </p:to>
                                    </p:set>
                                    <p:anim calcmode="lin" valueType="num">
                                      <p:cBhvr additive="base">
                                        <p:cTn id="42" dur="2000" fill="hold"/>
                                        <p:tgtEl>
                                          <p:spTgt spid="11"/>
                                        </p:tgtEl>
                                        <p:attrNameLst>
                                          <p:attrName>ppt_x</p:attrName>
                                        </p:attrNameLst>
                                      </p:cBhvr>
                                      <p:tavLst>
                                        <p:tav tm="0">
                                          <p:val>
                                            <p:strVal val="#ppt_x"/>
                                          </p:val>
                                        </p:tav>
                                        <p:tav tm="100000">
                                          <p:val>
                                            <p:strVal val="#ppt_x"/>
                                          </p:val>
                                        </p:tav>
                                      </p:tavLst>
                                    </p:anim>
                                    <p:anim calcmode="lin" valueType="num">
                                      <p:cBhvr additive="base">
                                        <p:cTn id="43" dur="20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32040" y="274638"/>
            <a:ext cx="3754760" cy="5746650"/>
          </a:xfrm>
          <a:ln w="57150"/>
        </p:spPr>
        <p:style>
          <a:lnRef idx="2">
            <a:schemeClr val="accent4"/>
          </a:lnRef>
          <a:fillRef idx="1">
            <a:schemeClr val="lt1"/>
          </a:fillRef>
          <a:effectRef idx="0">
            <a:schemeClr val="accent4"/>
          </a:effectRef>
          <a:fontRef idx="minor">
            <a:schemeClr val="dk1"/>
          </a:fontRef>
        </p:style>
        <p:txBody>
          <a:bodyPr>
            <a:normAutofit fontScale="90000"/>
          </a:bodyPr>
          <a:lstStyle/>
          <a:p>
            <a:pPr algn="l"/>
            <a:r>
              <a:rPr lang="az-Latn-AZ" b="1" dirty="0" smtClean="0">
                <a:solidFill>
                  <a:schemeClr val="bg1">
                    <a:lumMod val="50000"/>
                  </a:schemeClr>
                </a:solidFill>
              </a:rPr>
              <a:t>Heyvanların  müxtəlifliyini  </a:t>
            </a:r>
            <a:r>
              <a:rPr lang="az-Latn-AZ" sz="6600" b="1" i="1" u="sng" dirty="0" smtClean="0">
                <a:solidFill>
                  <a:srgbClr val="FF0000"/>
                </a:solidFill>
              </a:rPr>
              <a:t>sistematika </a:t>
            </a:r>
            <a:r>
              <a:rPr lang="az-Latn-AZ" b="1" dirty="0" smtClean="0">
                <a:solidFill>
                  <a:schemeClr val="bg1">
                    <a:lumMod val="50000"/>
                  </a:schemeClr>
                </a:solidFill>
              </a:rPr>
              <a:t> elmi  öyrənir.  Kim  deyər  bitki  sistematikasında  hansı  vahidlərdən  istifadə  edilir?</a:t>
            </a:r>
            <a:endParaRPr lang="ru-RU" dirty="0"/>
          </a:p>
        </p:txBody>
      </p:sp>
      <p:pic>
        <p:nvPicPr>
          <p:cNvPr id="3" name="Рисунок 2" descr="ht.jpg"/>
          <p:cNvPicPr>
            <a:picLocks noChangeAspect="1"/>
          </p:cNvPicPr>
          <p:nvPr/>
        </p:nvPicPr>
        <p:blipFill>
          <a:blip r:embed="rId2" cstate="print"/>
          <a:stretch>
            <a:fillRect/>
          </a:stretch>
        </p:blipFill>
        <p:spPr>
          <a:xfrm>
            <a:off x="2195736" y="5143500"/>
            <a:ext cx="2667000" cy="1714500"/>
          </a:xfrm>
          <a:prstGeom prst="rect">
            <a:avLst/>
          </a:prstGeom>
        </p:spPr>
      </p:pic>
      <p:pic>
        <p:nvPicPr>
          <p:cNvPr id="4" name="Рисунок 3" descr="i.jpg"/>
          <p:cNvPicPr>
            <a:picLocks noChangeAspect="1"/>
          </p:cNvPicPr>
          <p:nvPr/>
        </p:nvPicPr>
        <p:blipFill>
          <a:blip r:embed="rId3" cstate="print"/>
          <a:srcRect b="9281"/>
          <a:stretch>
            <a:fillRect/>
          </a:stretch>
        </p:blipFill>
        <p:spPr>
          <a:xfrm>
            <a:off x="0" y="5157192"/>
            <a:ext cx="2195736" cy="1700808"/>
          </a:xfrm>
          <a:prstGeom prst="rect">
            <a:avLst/>
          </a:prstGeom>
        </p:spPr>
      </p:pic>
      <p:pic>
        <p:nvPicPr>
          <p:cNvPr id="5" name="Рисунок 4" descr="i22.jpg"/>
          <p:cNvPicPr>
            <a:picLocks noChangeAspect="1"/>
          </p:cNvPicPr>
          <p:nvPr/>
        </p:nvPicPr>
        <p:blipFill>
          <a:blip r:embed="rId4" cstate="print"/>
          <a:srcRect b="9281"/>
          <a:stretch>
            <a:fillRect/>
          </a:stretch>
        </p:blipFill>
        <p:spPr>
          <a:xfrm>
            <a:off x="2195736" y="3717032"/>
            <a:ext cx="2664296" cy="1469807"/>
          </a:xfrm>
          <a:prstGeom prst="rect">
            <a:avLst/>
          </a:prstGeom>
        </p:spPr>
      </p:pic>
      <p:pic>
        <p:nvPicPr>
          <p:cNvPr id="6" name="Рисунок 5" descr="i55.jpg"/>
          <p:cNvPicPr>
            <a:picLocks noChangeAspect="1"/>
          </p:cNvPicPr>
          <p:nvPr/>
        </p:nvPicPr>
        <p:blipFill>
          <a:blip r:embed="rId5" cstate="print"/>
          <a:stretch>
            <a:fillRect/>
          </a:stretch>
        </p:blipFill>
        <p:spPr>
          <a:xfrm>
            <a:off x="2051720" y="2060848"/>
            <a:ext cx="2841104" cy="1644774"/>
          </a:xfrm>
          <a:prstGeom prst="rect">
            <a:avLst/>
          </a:prstGeom>
        </p:spPr>
      </p:pic>
      <p:pic>
        <p:nvPicPr>
          <p:cNvPr id="7" name="Рисунок 6" descr="i77.jpg"/>
          <p:cNvPicPr>
            <a:picLocks noChangeAspect="1"/>
          </p:cNvPicPr>
          <p:nvPr/>
        </p:nvPicPr>
        <p:blipFill>
          <a:blip r:embed="rId6" cstate="print"/>
          <a:stretch>
            <a:fillRect/>
          </a:stretch>
        </p:blipFill>
        <p:spPr>
          <a:xfrm>
            <a:off x="2195736" y="620688"/>
            <a:ext cx="2592288" cy="1428750"/>
          </a:xfrm>
          <a:prstGeom prst="rect">
            <a:avLst/>
          </a:prstGeom>
        </p:spPr>
      </p:pic>
      <p:pic>
        <p:nvPicPr>
          <p:cNvPr id="8" name="Рисунок 7" descr="i88.jpg"/>
          <p:cNvPicPr>
            <a:picLocks noChangeAspect="1"/>
          </p:cNvPicPr>
          <p:nvPr/>
        </p:nvPicPr>
        <p:blipFill>
          <a:blip r:embed="rId7" cstate="print"/>
          <a:stretch>
            <a:fillRect/>
          </a:stretch>
        </p:blipFill>
        <p:spPr>
          <a:xfrm>
            <a:off x="0" y="3717031"/>
            <a:ext cx="2195735" cy="1477193"/>
          </a:xfrm>
          <a:prstGeom prst="rect">
            <a:avLst/>
          </a:prstGeom>
        </p:spPr>
      </p:pic>
      <p:pic>
        <p:nvPicPr>
          <p:cNvPr id="9" name="Рисунок 8" descr="images.jpg"/>
          <p:cNvPicPr>
            <a:picLocks noChangeAspect="1"/>
          </p:cNvPicPr>
          <p:nvPr/>
        </p:nvPicPr>
        <p:blipFill>
          <a:blip r:embed="rId8" cstate="print"/>
          <a:stretch>
            <a:fillRect/>
          </a:stretch>
        </p:blipFill>
        <p:spPr>
          <a:xfrm>
            <a:off x="179512" y="836712"/>
            <a:ext cx="2047875" cy="2228850"/>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251520" y="2996952"/>
            <a:ext cx="1368152"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Прямоугольник 3"/>
          <p:cNvSpPr/>
          <p:nvPr/>
        </p:nvSpPr>
        <p:spPr>
          <a:xfrm>
            <a:off x="323528" y="3212976"/>
            <a:ext cx="683200" cy="369332"/>
          </a:xfrm>
          <a:prstGeom prst="rect">
            <a:avLst/>
          </a:prstGeom>
        </p:spPr>
        <p:txBody>
          <a:bodyPr wrap="none">
            <a:spAutoFit/>
          </a:bodyPr>
          <a:lstStyle/>
          <a:p>
            <a:r>
              <a:rPr lang="az-Latn-AZ" b="1" dirty="0" smtClean="0">
                <a:solidFill>
                  <a:srgbClr val="FF0000"/>
                </a:solidFill>
              </a:rPr>
              <a:t>Aləm</a:t>
            </a:r>
            <a:endParaRPr lang="ru-RU" dirty="0">
              <a:solidFill>
                <a:srgbClr val="FF0000"/>
              </a:solidFill>
            </a:endParaRPr>
          </a:p>
        </p:txBody>
      </p:sp>
      <p:sp>
        <p:nvSpPr>
          <p:cNvPr id="6" name="Прямоугольник 5"/>
          <p:cNvSpPr/>
          <p:nvPr/>
        </p:nvSpPr>
        <p:spPr>
          <a:xfrm>
            <a:off x="179512" y="4221088"/>
            <a:ext cx="144016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z-Latn-AZ" b="1" dirty="0" smtClean="0">
                <a:solidFill>
                  <a:srgbClr val="FF0000"/>
                </a:solidFill>
              </a:rPr>
              <a:t>Şöbə</a:t>
            </a:r>
            <a:endParaRPr lang="ru-RU" dirty="0">
              <a:solidFill>
                <a:srgbClr val="FF0000"/>
              </a:solidFill>
            </a:endParaRPr>
          </a:p>
        </p:txBody>
      </p:sp>
      <p:sp>
        <p:nvSpPr>
          <p:cNvPr id="7" name="Прямоугольник 6"/>
          <p:cNvSpPr/>
          <p:nvPr/>
        </p:nvSpPr>
        <p:spPr>
          <a:xfrm>
            <a:off x="251520" y="5661248"/>
            <a:ext cx="1368152"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z-Latn-AZ" b="1" dirty="0" smtClean="0">
                <a:solidFill>
                  <a:srgbClr val="FF0000"/>
                </a:solidFill>
              </a:rPr>
              <a:t>Sinif</a:t>
            </a:r>
            <a:r>
              <a:rPr lang="az-Latn-AZ" b="1" dirty="0" smtClean="0">
                <a:solidFill>
                  <a:schemeClr val="bg1">
                    <a:lumMod val="50000"/>
                  </a:schemeClr>
                </a:solidFill>
              </a:rPr>
              <a:t> </a:t>
            </a:r>
            <a:endParaRPr lang="ru-RU" dirty="0"/>
          </a:p>
        </p:txBody>
      </p:sp>
      <p:sp>
        <p:nvSpPr>
          <p:cNvPr id="8" name="Прямоугольник 7"/>
          <p:cNvSpPr/>
          <p:nvPr/>
        </p:nvSpPr>
        <p:spPr>
          <a:xfrm>
            <a:off x="2195736" y="5661248"/>
            <a:ext cx="1440160"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z-Latn-AZ" b="1" dirty="0" smtClean="0">
                <a:solidFill>
                  <a:srgbClr val="000099"/>
                </a:solidFill>
              </a:rPr>
              <a:t>Sıra</a:t>
            </a:r>
            <a:r>
              <a:rPr lang="az-Latn-AZ" b="1" dirty="0" smtClean="0">
                <a:solidFill>
                  <a:schemeClr val="bg1">
                    <a:lumMod val="50000"/>
                  </a:schemeClr>
                </a:solidFill>
              </a:rPr>
              <a:t> </a:t>
            </a:r>
            <a:endParaRPr lang="ru-RU" dirty="0"/>
          </a:p>
        </p:txBody>
      </p:sp>
      <p:sp>
        <p:nvSpPr>
          <p:cNvPr id="9" name="Прямоугольник 8"/>
          <p:cNvSpPr/>
          <p:nvPr/>
        </p:nvSpPr>
        <p:spPr>
          <a:xfrm>
            <a:off x="4211960" y="5661248"/>
            <a:ext cx="1368152"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z-Latn-AZ" b="1" dirty="0" smtClean="0">
                <a:solidFill>
                  <a:srgbClr val="000099"/>
                </a:solidFill>
              </a:rPr>
              <a:t>Fəsilə</a:t>
            </a:r>
            <a:r>
              <a:rPr lang="az-Latn-AZ" b="1" dirty="0" smtClean="0">
                <a:solidFill>
                  <a:schemeClr val="bg1">
                    <a:lumMod val="50000"/>
                  </a:schemeClr>
                </a:solidFill>
              </a:rPr>
              <a:t> </a:t>
            </a:r>
            <a:endParaRPr lang="ru-RU" dirty="0"/>
          </a:p>
        </p:txBody>
      </p:sp>
      <p:sp>
        <p:nvSpPr>
          <p:cNvPr id="10" name="Прямоугольник 9"/>
          <p:cNvSpPr/>
          <p:nvPr/>
        </p:nvSpPr>
        <p:spPr>
          <a:xfrm>
            <a:off x="6012160" y="5661248"/>
            <a:ext cx="1368152"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z-Latn-AZ" b="1" dirty="0" smtClean="0">
                <a:solidFill>
                  <a:srgbClr val="000099"/>
                </a:solidFill>
              </a:rPr>
              <a:t>Cins</a:t>
            </a:r>
            <a:endParaRPr lang="ru-RU" dirty="0">
              <a:solidFill>
                <a:srgbClr val="000099"/>
              </a:solidFill>
            </a:endParaRPr>
          </a:p>
        </p:txBody>
      </p:sp>
      <p:sp>
        <p:nvSpPr>
          <p:cNvPr id="11" name="Прямоугольник 10"/>
          <p:cNvSpPr/>
          <p:nvPr/>
        </p:nvSpPr>
        <p:spPr>
          <a:xfrm>
            <a:off x="7847856" y="5661248"/>
            <a:ext cx="1296144"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z-Latn-AZ" b="1" dirty="0" smtClean="0">
                <a:solidFill>
                  <a:srgbClr val="000099"/>
                </a:solidFill>
              </a:rPr>
              <a:t>Növ</a:t>
            </a:r>
            <a:endParaRPr lang="ru-RU" dirty="0">
              <a:solidFill>
                <a:srgbClr val="000099"/>
              </a:solidFill>
            </a:endParaRPr>
          </a:p>
        </p:txBody>
      </p:sp>
      <p:sp>
        <p:nvSpPr>
          <p:cNvPr id="24" name="Прямоугольник 23"/>
          <p:cNvSpPr/>
          <p:nvPr/>
        </p:nvSpPr>
        <p:spPr>
          <a:xfrm>
            <a:off x="2555776" y="188640"/>
            <a:ext cx="5076056" cy="3416320"/>
          </a:xfrm>
          <a:prstGeom prst="rect">
            <a:avLst/>
          </a:prstGeom>
        </p:spPr>
        <p:style>
          <a:lnRef idx="3">
            <a:schemeClr val="lt1"/>
          </a:lnRef>
          <a:fillRef idx="1">
            <a:schemeClr val="accent1"/>
          </a:fillRef>
          <a:effectRef idx="1">
            <a:schemeClr val="accent1"/>
          </a:effectRef>
          <a:fontRef idx="minor">
            <a:schemeClr val="lt1"/>
          </a:fontRef>
        </p:style>
        <p:txBody>
          <a:bodyPr wrap="square">
            <a:spAutoFit/>
          </a:bodyPr>
          <a:lstStyle/>
          <a:p>
            <a:r>
              <a:rPr lang="az-Latn-AZ" sz="5400" b="1" dirty="0" smtClean="0">
                <a:solidFill>
                  <a:srgbClr val="00B0F0"/>
                </a:solidFill>
              </a:rPr>
              <a:t>Bitki  sistematikasında </a:t>
            </a:r>
            <a:r>
              <a:rPr lang="en-US" sz="5400" b="1" dirty="0" smtClean="0">
                <a:solidFill>
                  <a:srgbClr val="00B0F0"/>
                </a:solidFill>
              </a:rPr>
              <a:t> </a:t>
            </a:r>
            <a:r>
              <a:rPr lang="az-Latn-AZ" sz="5400" b="1" dirty="0" smtClean="0">
                <a:solidFill>
                  <a:srgbClr val="00B0F0"/>
                </a:solidFill>
              </a:rPr>
              <a:t>istifadə olunan   vahidlər:</a:t>
            </a:r>
            <a:endParaRPr lang="ru-RU" sz="5400" dirty="0">
              <a:solidFill>
                <a:srgbClr val="00B0F0"/>
              </a:solidFill>
            </a:endParaRPr>
          </a:p>
        </p:txBody>
      </p:sp>
      <p:sp>
        <p:nvSpPr>
          <p:cNvPr id="54" name="Стрелка углом вверх 53"/>
          <p:cNvSpPr/>
          <p:nvPr/>
        </p:nvSpPr>
        <p:spPr>
          <a:xfrm rot="10800000">
            <a:off x="395536" y="1268760"/>
            <a:ext cx="2160240" cy="1728192"/>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5" name="Стрелка вправо 54"/>
          <p:cNvSpPr/>
          <p:nvPr/>
        </p:nvSpPr>
        <p:spPr>
          <a:xfrm rot="5246138">
            <a:off x="658624" y="3762449"/>
            <a:ext cx="504056"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6" name="Стрелка вправо 55"/>
          <p:cNvSpPr/>
          <p:nvPr/>
        </p:nvSpPr>
        <p:spPr>
          <a:xfrm rot="5400000">
            <a:off x="545905" y="5089891"/>
            <a:ext cx="729493"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7" name="Стрелка вправо 56"/>
          <p:cNvSpPr/>
          <p:nvPr/>
        </p:nvSpPr>
        <p:spPr>
          <a:xfrm>
            <a:off x="1542957" y="5737963"/>
            <a:ext cx="729493"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8" name="Стрелка вправо 57"/>
          <p:cNvSpPr/>
          <p:nvPr/>
        </p:nvSpPr>
        <p:spPr>
          <a:xfrm>
            <a:off x="3563888" y="5805264"/>
            <a:ext cx="729493"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9" name="Стрелка вправо 58"/>
          <p:cNvSpPr/>
          <p:nvPr/>
        </p:nvSpPr>
        <p:spPr>
          <a:xfrm>
            <a:off x="5436096" y="5805264"/>
            <a:ext cx="729493"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0" name="Стрелка вправо 59"/>
          <p:cNvSpPr/>
          <p:nvPr/>
        </p:nvSpPr>
        <p:spPr>
          <a:xfrm>
            <a:off x="7308304" y="5805264"/>
            <a:ext cx="729493"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2000"/>
                                        <p:tgtEl>
                                          <p:spTgt spid="24"/>
                                        </p:tgtEl>
                                      </p:cBhvr>
                                    </p:animEffect>
                                    <p:anim calcmode="lin" valueType="num">
                                      <p:cBhvr>
                                        <p:cTn id="8" dur="2000" fill="hold"/>
                                        <p:tgtEl>
                                          <p:spTgt spid="24"/>
                                        </p:tgtEl>
                                        <p:attrNameLst>
                                          <p:attrName>ppt_x</p:attrName>
                                        </p:attrNameLst>
                                      </p:cBhvr>
                                      <p:tavLst>
                                        <p:tav tm="0">
                                          <p:val>
                                            <p:strVal val="#ppt_x"/>
                                          </p:val>
                                        </p:tav>
                                        <p:tav tm="100000">
                                          <p:val>
                                            <p:strVal val="#ppt_x"/>
                                          </p:val>
                                        </p:tav>
                                      </p:tavLst>
                                    </p:anim>
                                    <p:anim calcmode="lin" valueType="num">
                                      <p:cBhvr>
                                        <p:cTn id="9" dur="2000" fill="hold"/>
                                        <p:tgtEl>
                                          <p:spTgt spid="24"/>
                                        </p:tgtEl>
                                        <p:attrNameLst>
                                          <p:attrName>ppt_y</p:attrName>
                                        </p:attrNameLst>
                                      </p:cBhvr>
                                      <p:tavLst>
                                        <p:tav tm="0">
                                          <p:val>
                                            <p:strVal val="#ppt_y-.1"/>
                                          </p:val>
                                        </p:tav>
                                        <p:tav tm="100000">
                                          <p:val>
                                            <p:strVal val="#ppt_y"/>
                                          </p:val>
                                        </p:tav>
                                      </p:tavLst>
                                    </p:anim>
                                  </p:childTnLst>
                                </p:cTn>
                              </p:par>
                              <p:par>
                                <p:cTn id="10" presetID="29" presetClass="entr" presetSubtype="0" fill="hold" grpId="0" nodeType="withEffect">
                                  <p:stCondLst>
                                    <p:cond delay="0"/>
                                  </p:stCondLst>
                                  <p:childTnLst>
                                    <p:set>
                                      <p:cBhvr>
                                        <p:cTn id="11" dur="1" fill="hold">
                                          <p:stCondLst>
                                            <p:cond delay="0"/>
                                          </p:stCondLst>
                                        </p:cTn>
                                        <p:tgtEl>
                                          <p:spTgt spid="54"/>
                                        </p:tgtEl>
                                        <p:attrNameLst>
                                          <p:attrName>style.visibility</p:attrName>
                                        </p:attrNameLst>
                                      </p:cBhvr>
                                      <p:to>
                                        <p:strVal val="visible"/>
                                      </p:to>
                                    </p:set>
                                    <p:anim calcmode="lin" valueType="num">
                                      <p:cBhvr>
                                        <p:cTn id="12" dur="2000" fill="hold"/>
                                        <p:tgtEl>
                                          <p:spTgt spid="54"/>
                                        </p:tgtEl>
                                        <p:attrNameLst>
                                          <p:attrName>ppt_x</p:attrName>
                                        </p:attrNameLst>
                                      </p:cBhvr>
                                      <p:tavLst>
                                        <p:tav tm="0">
                                          <p:val>
                                            <p:strVal val="#ppt_x-.2"/>
                                          </p:val>
                                        </p:tav>
                                        <p:tav tm="100000">
                                          <p:val>
                                            <p:strVal val="#ppt_x"/>
                                          </p:val>
                                        </p:tav>
                                      </p:tavLst>
                                    </p:anim>
                                    <p:anim calcmode="lin" valueType="num">
                                      <p:cBhvr>
                                        <p:cTn id="13" dur="2000" fill="hold"/>
                                        <p:tgtEl>
                                          <p:spTgt spid="54"/>
                                        </p:tgtEl>
                                        <p:attrNameLst>
                                          <p:attrName>ppt_y</p:attrName>
                                        </p:attrNameLst>
                                      </p:cBhvr>
                                      <p:tavLst>
                                        <p:tav tm="0">
                                          <p:val>
                                            <p:strVal val="#ppt_y"/>
                                          </p:val>
                                        </p:tav>
                                        <p:tav tm="100000">
                                          <p:val>
                                            <p:strVal val="#ppt_y"/>
                                          </p:val>
                                        </p:tav>
                                      </p:tavLst>
                                    </p:anim>
                                    <p:animEffect transition="in" filter="wipe(right)" prLst="gradientSize: 0.1">
                                      <p:cBhvr>
                                        <p:cTn id="14" dur="2000"/>
                                        <p:tgtEl>
                                          <p:spTgt spid="54"/>
                                        </p:tgtEl>
                                      </p:cBhvr>
                                    </p:animEffect>
                                  </p:childTnLst>
                                </p:cTn>
                              </p:par>
                            </p:childTnLst>
                          </p:cTn>
                        </p:par>
                        <p:par>
                          <p:cTn id="15" fill="hold">
                            <p:stCondLst>
                              <p:cond delay="2000"/>
                            </p:stCondLst>
                            <p:childTnLst>
                              <p:par>
                                <p:cTn id="16" presetID="47" presetClass="entr" presetSubtype="0" fill="hold" grpId="0" nodeType="after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1000"/>
                                        <p:tgtEl>
                                          <p:spTgt spid="5"/>
                                        </p:tgtEl>
                                      </p:cBhvr>
                                    </p:animEffect>
                                    <p:anim calcmode="lin" valueType="num">
                                      <p:cBhvr>
                                        <p:cTn id="19" dur="1000" fill="hold"/>
                                        <p:tgtEl>
                                          <p:spTgt spid="5"/>
                                        </p:tgtEl>
                                        <p:attrNameLst>
                                          <p:attrName>ppt_x</p:attrName>
                                        </p:attrNameLst>
                                      </p:cBhvr>
                                      <p:tavLst>
                                        <p:tav tm="0">
                                          <p:val>
                                            <p:strVal val="#ppt_x"/>
                                          </p:val>
                                        </p:tav>
                                        <p:tav tm="100000">
                                          <p:val>
                                            <p:strVal val="#ppt_x"/>
                                          </p:val>
                                        </p:tav>
                                      </p:tavLst>
                                    </p:anim>
                                    <p:anim calcmode="lin" valueType="num">
                                      <p:cBhvr>
                                        <p:cTn id="20" dur="1000" fill="hold"/>
                                        <p:tgtEl>
                                          <p:spTgt spid="5"/>
                                        </p:tgtEl>
                                        <p:attrNameLst>
                                          <p:attrName>ppt_y</p:attrName>
                                        </p:attrNameLst>
                                      </p:cBhvr>
                                      <p:tavLst>
                                        <p:tav tm="0">
                                          <p:val>
                                            <p:strVal val="#ppt_y-.1"/>
                                          </p:val>
                                        </p:tav>
                                        <p:tav tm="100000">
                                          <p:val>
                                            <p:strVal val="#ppt_y"/>
                                          </p:val>
                                        </p:tav>
                                      </p:tavLst>
                                    </p:anim>
                                  </p:childTnLst>
                                </p:cTn>
                              </p:par>
                            </p:childTnLst>
                          </p:cTn>
                        </p:par>
                        <p:par>
                          <p:cTn id="21" fill="hold">
                            <p:stCondLst>
                              <p:cond delay="3000"/>
                            </p:stCondLst>
                            <p:childTnLst>
                              <p:par>
                                <p:cTn id="22" presetID="47" presetClass="entr" presetSubtype="0" fill="hold" grpId="0" nodeType="afterEffect">
                                  <p:stCondLst>
                                    <p:cond delay="0"/>
                                  </p:stCondLst>
                                  <p:childTnLst>
                                    <p:set>
                                      <p:cBhvr>
                                        <p:cTn id="23" dur="1" fill="hold">
                                          <p:stCondLst>
                                            <p:cond delay="0"/>
                                          </p:stCondLst>
                                        </p:cTn>
                                        <p:tgtEl>
                                          <p:spTgt spid="55"/>
                                        </p:tgtEl>
                                        <p:attrNameLst>
                                          <p:attrName>style.visibility</p:attrName>
                                        </p:attrNameLst>
                                      </p:cBhvr>
                                      <p:to>
                                        <p:strVal val="visible"/>
                                      </p:to>
                                    </p:set>
                                    <p:animEffect transition="in" filter="fade">
                                      <p:cBhvr>
                                        <p:cTn id="24" dur="1000"/>
                                        <p:tgtEl>
                                          <p:spTgt spid="55"/>
                                        </p:tgtEl>
                                      </p:cBhvr>
                                    </p:animEffect>
                                    <p:anim calcmode="lin" valueType="num">
                                      <p:cBhvr>
                                        <p:cTn id="25" dur="1000" fill="hold"/>
                                        <p:tgtEl>
                                          <p:spTgt spid="55"/>
                                        </p:tgtEl>
                                        <p:attrNameLst>
                                          <p:attrName>ppt_x</p:attrName>
                                        </p:attrNameLst>
                                      </p:cBhvr>
                                      <p:tavLst>
                                        <p:tav tm="0">
                                          <p:val>
                                            <p:strVal val="#ppt_x"/>
                                          </p:val>
                                        </p:tav>
                                        <p:tav tm="100000">
                                          <p:val>
                                            <p:strVal val="#ppt_x"/>
                                          </p:val>
                                        </p:tav>
                                      </p:tavLst>
                                    </p:anim>
                                    <p:anim calcmode="lin" valueType="num">
                                      <p:cBhvr>
                                        <p:cTn id="26" dur="1000" fill="hold"/>
                                        <p:tgtEl>
                                          <p:spTgt spid="55"/>
                                        </p:tgtEl>
                                        <p:attrNameLst>
                                          <p:attrName>ppt_y</p:attrName>
                                        </p:attrNameLst>
                                      </p:cBhvr>
                                      <p:tavLst>
                                        <p:tav tm="0">
                                          <p:val>
                                            <p:strVal val="#ppt_y-.1"/>
                                          </p:val>
                                        </p:tav>
                                        <p:tav tm="100000">
                                          <p:val>
                                            <p:strVal val="#ppt_y"/>
                                          </p:val>
                                        </p:tav>
                                      </p:tavLst>
                                    </p:anim>
                                  </p:childTnLst>
                                </p:cTn>
                              </p:par>
                            </p:childTnLst>
                          </p:cTn>
                        </p:par>
                        <p:par>
                          <p:cTn id="27" fill="hold">
                            <p:stCondLst>
                              <p:cond delay="4000"/>
                            </p:stCondLst>
                            <p:childTnLst>
                              <p:par>
                                <p:cTn id="28" presetID="47" presetClass="entr" presetSubtype="0" fill="hold" grpId="0" nodeType="after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fade">
                                      <p:cBhvr>
                                        <p:cTn id="30" dur="1000"/>
                                        <p:tgtEl>
                                          <p:spTgt spid="6"/>
                                        </p:tgtEl>
                                      </p:cBhvr>
                                    </p:animEffect>
                                    <p:anim calcmode="lin" valueType="num">
                                      <p:cBhvr>
                                        <p:cTn id="31" dur="1000" fill="hold"/>
                                        <p:tgtEl>
                                          <p:spTgt spid="6"/>
                                        </p:tgtEl>
                                        <p:attrNameLst>
                                          <p:attrName>ppt_x</p:attrName>
                                        </p:attrNameLst>
                                      </p:cBhvr>
                                      <p:tavLst>
                                        <p:tav tm="0">
                                          <p:val>
                                            <p:strVal val="#ppt_x"/>
                                          </p:val>
                                        </p:tav>
                                        <p:tav tm="100000">
                                          <p:val>
                                            <p:strVal val="#ppt_x"/>
                                          </p:val>
                                        </p:tav>
                                      </p:tavLst>
                                    </p:anim>
                                    <p:anim calcmode="lin" valueType="num">
                                      <p:cBhvr>
                                        <p:cTn id="32" dur="1000" fill="hold"/>
                                        <p:tgtEl>
                                          <p:spTgt spid="6"/>
                                        </p:tgtEl>
                                        <p:attrNameLst>
                                          <p:attrName>ppt_y</p:attrName>
                                        </p:attrNameLst>
                                      </p:cBhvr>
                                      <p:tavLst>
                                        <p:tav tm="0">
                                          <p:val>
                                            <p:strVal val="#ppt_y-.1"/>
                                          </p:val>
                                        </p:tav>
                                        <p:tav tm="100000">
                                          <p:val>
                                            <p:strVal val="#ppt_y"/>
                                          </p:val>
                                        </p:tav>
                                      </p:tavLst>
                                    </p:anim>
                                  </p:childTnLst>
                                </p:cTn>
                              </p:par>
                            </p:childTnLst>
                          </p:cTn>
                        </p:par>
                        <p:par>
                          <p:cTn id="33" fill="hold">
                            <p:stCondLst>
                              <p:cond delay="5000"/>
                            </p:stCondLst>
                            <p:childTnLst>
                              <p:par>
                                <p:cTn id="34" presetID="47" presetClass="entr" presetSubtype="0" fill="hold" grpId="0" nodeType="afterEffect">
                                  <p:stCondLst>
                                    <p:cond delay="0"/>
                                  </p:stCondLst>
                                  <p:childTnLst>
                                    <p:set>
                                      <p:cBhvr>
                                        <p:cTn id="35" dur="1" fill="hold">
                                          <p:stCondLst>
                                            <p:cond delay="0"/>
                                          </p:stCondLst>
                                        </p:cTn>
                                        <p:tgtEl>
                                          <p:spTgt spid="56"/>
                                        </p:tgtEl>
                                        <p:attrNameLst>
                                          <p:attrName>style.visibility</p:attrName>
                                        </p:attrNameLst>
                                      </p:cBhvr>
                                      <p:to>
                                        <p:strVal val="visible"/>
                                      </p:to>
                                    </p:set>
                                    <p:animEffect transition="in" filter="fade">
                                      <p:cBhvr>
                                        <p:cTn id="36" dur="1000"/>
                                        <p:tgtEl>
                                          <p:spTgt spid="56"/>
                                        </p:tgtEl>
                                      </p:cBhvr>
                                    </p:animEffect>
                                    <p:anim calcmode="lin" valueType="num">
                                      <p:cBhvr>
                                        <p:cTn id="37" dur="1000" fill="hold"/>
                                        <p:tgtEl>
                                          <p:spTgt spid="56"/>
                                        </p:tgtEl>
                                        <p:attrNameLst>
                                          <p:attrName>ppt_x</p:attrName>
                                        </p:attrNameLst>
                                      </p:cBhvr>
                                      <p:tavLst>
                                        <p:tav tm="0">
                                          <p:val>
                                            <p:strVal val="#ppt_x"/>
                                          </p:val>
                                        </p:tav>
                                        <p:tav tm="100000">
                                          <p:val>
                                            <p:strVal val="#ppt_x"/>
                                          </p:val>
                                        </p:tav>
                                      </p:tavLst>
                                    </p:anim>
                                    <p:anim calcmode="lin" valueType="num">
                                      <p:cBhvr>
                                        <p:cTn id="38" dur="1000" fill="hold"/>
                                        <p:tgtEl>
                                          <p:spTgt spid="56"/>
                                        </p:tgtEl>
                                        <p:attrNameLst>
                                          <p:attrName>ppt_y</p:attrName>
                                        </p:attrNameLst>
                                      </p:cBhvr>
                                      <p:tavLst>
                                        <p:tav tm="0">
                                          <p:val>
                                            <p:strVal val="#ppt_y-.1"/>
                                          </p:val>
                                        </p:tav>
                                        <p:tav tm="100000">
                                          <p:val>
                                            <p:strVal val="#ppt_y"/>
                                          </p:val>
                                        </p:tav>
                                      </p:tavLst>
                                    </p:anim>
                                  </p:childTnLst>
                                </p:cTn>
                              </p:par>
                            </p:childTnLst>
                          </p:cTn>
                        </p:par>
                        <p:par>
                          <p:cTn id="39" fill="hold">
                            <p:stCondLst>
                              <p:cond delay="6000"/>
                            </p:stCondLst>
                            <p:childTnLst>
                              <p:par>
                                <p:cTn id="40" presetID="47" presetClass="entr" presetSubtype="0" fill="hold" grpId="0" nodeType="after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fade">
                                      <p:cBhvr>
                                        <p:cTn id="42" dur="1000"/>
                                        <p:tgtEl>
                                          <p:spTgt spid="7"/>
                                        </p:tgtEl>
                                      </p:cBhvr>
                                    </p:animEffect>
                                    <p:anim calcmode="lin" valueType="num">
                                      <p:cBhvr>
                                        <p:cTn id="43" dur="1000" fill="hold"/>
                                        <p:tgtEl>
                                          <p:spTgt spid="7"/>
                                        </p:tgtEl>
                                        <p:attrNameLst>
                                          <p:attrName>ppt_x</p:attrName>
                                        </p:attrNameLst>
                                      </p:cBhvr>
                                      <p:tavLst>
                                        <p:tav tm="0">
                                          <p:val>
                                            <p:strVal val="#ppt_x"/>
                                          </p:val>
                                        </p:tav>
                                        <p:tav tm="100000">
                                          <p:val>
                                            <p:strVal val="#ppt_x"/>
                                          </p:val>
                                        </p:tav>
                                      </p:tavLst>
                                    </p:anim>
                                    <p:anim calcmode="lin" valueType="num">
                                      <p:cBhvr>
                                        <p:cTn id="44" dur="1000" fill="hold"/>
                                        <p:tgtEl>
                                          <p:spTgt spid="7"/>
                                        </p:tgtEl>
                                        <p:attrNameLst>
                                          <p:attrName>ppt_y</p:attrName>
                                        </p:attrNameLst>
                                      </p:cBhvr>
                                      <p:tavLst>
                                        <p:tav tm="0">
                                          <p:val>
                                            <p:strVal val="#ppt_y-.1"/>
                                          </p:val>
                                        </p:tav>
                                        <p:tav tm="100000">
                                          <p:val>
                                            <p:strVal val="#ppt_y"/>
                                          </p:val>
                                        </p:tav>
                                      </p:tavLst>
                                    </p:anim>
                                  </p:childTnLst>
                                </p:cTn>
                              </p:par>
                            </p:childTnLst>
                          </p:cTn>
                        </p:par>
                        <p:par>
                          <p:cTn id="45" fill="hold">
                            <p:stCondLst>
                              <p:cond delay="7000"/>
                            </p:stCondLst>
                            <p:childTnLst>
                              <p:par>
                                <p:cTn id="46" presetID="47" presetClass="entr" presetSubtype="0" fill="hold" grpId="0" nodeType="afterEffect">
                                  <p:stCondLst>
                                    <p:cond delay="0"/>
                                  </p:stCondLst>
                                  <p:childTnLst>
                                    <p:set>
                                      <p:cBhvr>
                                        <p:cTn id="47" dur="1" fill="hold">
                                          <p:stCondLst>
                                            <p:cond delay="0"/>
                                          </p:stCondLst>
                                        </p:cTn>
                                        <p:tgtEl>
                                          <p:spTgt spid="57"/>
                                        </p:tgtEl>
                                        <p:attrNameLst>
                                          <p:attrName>style.visibility</p:attrName>
                                        </p:attrNameLst>
                                      </p:cBhvr>
                                      <p:to>
                                        <p:strVal val="visible"/>
                                      </p:to>
                                    </p:set>
                                    <p:animEffect transition="in" filter="fade">
                                      <p:cBhvr>
                                        <p:cTn id="48" dur="1000"/>
                                        <p:tgtEl>
                                          <p:spTgt spid="57"/>
                                        </p:tgtEl>
                                      </p:cBhvr>
                                    </p:animEffect>
                                    <p:anim calcmode="lin" valueType="num">
                                      <p:cBhvr>
                                        <p:cTn id="49" dur="1000" fill="hold"/>
                                        <p:tgtEl>
                                          <p:spTgt spid="57"/>
                                        </p:tgtEl>
                                        <p:attrNameLst>
                                          <p:attrName>ppt_x</p:attrName>
                                        </p:attrNameLst>
                                      </p:cBhvr>
                                      <p:tavLst>
                                        <p:tav tm="0">
                                          <p:val>
                                            <p:strVal val="#ppt_x"/>
                                          </p:val>
                                        </p:tav>
                                        <p:tav tm="100000">
                                          <p:val>
                                            <p:strVal val="#ppt_x"/>
                                          </p:val>
                                        </p:tav>
                                      </p:tavLst>
                                    </p:anim>
                                    <p:anim calcmode="lin" valueType="num">
                                      <p:cBhvr>
                                        <p:cTn id="50" dur="1000" fill="hold"/>
                                        <p:tgtEl>
                                          <p:spTgt spid="57"/>
                                        </p:tgtEl>
                                        <p:attrNameLst>
                                          <p:attrName>ppt_y</p:attrName>
                                        </p:attrNameLst>
                                      </p:cBhvr>
                                      <p:tavLst>
                                        <p:tav tm="0">
                                          <p:val>
                                            <p:strVal val="#ppt_y-.1"/>
                                          </p:val>
                                        </p:tav>
                                        <p:tav tm="100000">
                                          <p:val>
                                            <p:strVal val="#ppt_y"/>
                                          </p:val>
                                        </p:tav>
                                      </p:tavLst>
                                    </p:anim>
                                  </p:childTnLst>
                                </p:cTn>
                              </p:par>
                            </p:childTnLst>
                          </p:cTn>
                        </p:par>
                        <p:par>
                          <p:cTn id="51" fill="hold">
                            <p:stCondLst>
                              <p:cond delay="8000"/>
                            </p:stCondLst>
                            <p:childTnLst>
                              <p:par>
                                <p:cTn id="52" presetID="47" presetClass="entr" presetSubtype="0" fill="hold" grpId="0" nodeType="afterEffect">
                                  <p:stCondLst>
                                    <p:cond delay="0"/>
                                  </p:stCondLst>
                                  <p:childTnLst>
                                    <p:set>
                                      <p:cBhvr>
                                        <p:cTn id="53" dur="1" fill="hold">
                                          <p:stCondLst>
                                            <p:cond delay="0"/>
                                          </p:stCondLst>
                                        </p:cTn>
                                        <p:tgtEl>
                                          <p:spTgt spid="8"/>
                                        </p:tgtEl>
                                        <p:attrNameLst>
                                          <p:attrName>style.visibility</p:attrName>
                                        </p:attrNameLst>
                                      </p:cBhvr>
                                      <p:to>
                                        <p:strVal val="visible"/>
                                      </p:to>
                                    </p:set>
                                    <p:animEffect transition="in" filter="fade">
                                      <p:cBhvr>
                                        <p:cTn id="54" dur="1000"/>
                                        <p:tgtEl>
                                          <p:spTgt spid="8"/>
                                        </p:tgtEl>
                                      </p:cBhvr>
                                    </p:animEffect>
                                    <p:anim calcmode="lin" valueType="num">
                                      <p:cBhvr>
                                        <p:cTn id="55" dur="1000" fill="hold"/>
                                        <p:tgtEl>
                                          <p:spTgt spid="8"/>
                                        </p:tgtEl>
                                        <p:attrNameLst>
                                          <p:attrName>ppt_x</p:attrName>
                                        </p:attrNameLst>
                                      </p:cBhvr>
                                      <p:tavLst>
                                        <p:tav tm="0">
                                          <p:val>
                                            <p:strVal val="#ppt_x"/>
                                          </p:val>
                                        </p:tav>
                                        <p:tav tm="100000">
                                          <p:val>
                                            <p:strVal val="#ppt_x"/>
                                          </p:val>
                                        </p:tav>
                                      </p:tavLst>
                                    </p:anim>
                                    <p:anim calcmode="lin" valueType="num">
                                      <p:cBhvr>
                                        <p:cTn id="56" dur="1000" fill="hold"/>
                                        <p:tgtEl>
                                          <p:spTgt spid="8"/>
                                        </p:tgtEl>
                                        <p:attrNameLst>
                                          <p:attrName>ppt_y</p:attrName>
                                        </p:attrNameLst>
                                      </p:cBhvr>
                                      <p:tavLst>
                                        <p:tav tm="0">
                                          <p:val>
                                            <p:strVal val="#ppt_y-.1"/>
                                          </p:val>
                                        </p:tav>
                                        <p:tav tm="100000">
                                          <p:val>
                                            <p:strVal val="#ppt_y"/>
                                          </p:val>
                                        </p:tav>
                                      </p:tavLst>
                                    </p:anim>
                                  </p:childTnLst>
                                </p:cTn>
                              </p:par>
                            </p:childTnLst>
                          </p:cTn>
                        </p:par>
                        <p:par>
                          <p:cTn id="57" fill="hold">
                            <p:stCondLst>
                              <p:cond delay="9000"/>
                            </p:stCondLst>
                            <p:childTnLst>
                              <p:par>
                                <p:cTn id="58" presetID="47" presetClass="entr" presetSubtype="0" fill="hold" grpId="0" nodeType="afterEffect">
                                  <p:stCondLst>
                                    <p:cond delay="0"/>
                                  </p:stCondLst>
                                  <p:childTnLst>
                                    <p:set>
                                      <p:cBhvr>
                                        <p:cTn id="59" dur="1" fill="hold">
                                          <p:stCondLst>
                                            <p:cond delay="0"/>
                                          </p:stCondLst>
                                        </p:cTn>
                                        <p:tgtEl>
                                          <p:spTgt spid="58"/>
                                        </p:tgtEl>
                                        <p:attrNameLst>
                                          <p:attrName>style.visibility</p:attrName>
                                        </p:attrNameLst>
                                      </p:cBhvr>
                                      <p:to>
                                        <p:strVal val="visible"/>
                                      </p:to>
                                    </p:set>
                                    <p:animEffect transition="in" filter="fade">
                                      <p:cBhvr>
                                        <p:cTn id="60" dur="1000"/>
                                        <p:tgtEl>
                                          <p:spTgt spid="58"/>
                                        </p:tgtEl>
                                      </p:cBhvr>
                                    </p:animEffect>
                                    <p:anim calcmode="lin" valueType="num">
                                      <p:cBhvr>
                                        <p:cTn id="61" dur="1000" fill="hold"/>
                                        <p:tgtEl>
                                          <p:spTgt spid="58"/>
                                        </p:tgtEl>
                                        <p:attrNameLst>
                                          <p:attrName>ppt_x</p:attrName>
                                        </p:attrNameLst>
                                      </p:cBhvr>
                                      <p:tavLst>
                                        <p:tav tm="0">
                                          <p:val>
                                            <p:strVal val="#ppt_x"/>
                                          </p:val>
                                        </p:tav>
                                        <p:tav tm="100000">
                                          <p:val>
                                            <p:strVal val="#ppt_x"/>
                                          </p:val>
                                        </p:tav>
                                      </p:tavLst>
                                    </p:anim>
                                    <p:anim calcmode="lin" valueType="num">
                                      <p:cBhvr>
                                        <p:cTn id="62" dur="1000" fill="hold"/>
                                        <p:tgtEl>
                                          <p:spTgt spid="58"/>
                                        </p:tgtEl>
                                        <p:attrNameLst>
                                          <p:attrName>ppt_y</p:attrName>
                                        </p:attrNameLst>
                                      </p:cBhvr>
                                      <p:tavLst>
                                        <p:tav tm="0">
                                          <p:val>
                                            <p:strVal val="#ppt_y-.1"/>
                                          </p:val>
                                        </p:tav>
                                        <p:tav tm="100000">
                                          <p:val>
                                            <p:strVal val="#ppt_y"/>
                                          </p:val>
                                        </p:tav>
                                      </p:tavLst>
                                    </p:anim>
                                  </p:childTnLst>
                                </p:cTn>
                              </p:par>
                            </p:childTnLst>
                          </p:cTn>
                        </p:par>
                        <p:par>
                          <p:cTn id="63" fill="hold">
                            <p:stCondLst>
                              <p:cond delay="10000"/>
                            </p:stCondLst>
                            <p:childTnLst>
                              <p:par>
                                <p:cTn id="64" presetID="47" presetClass="entr" presetSubtype="0" fill="hold" grpId="0" nodeType="afterEffect">
                                  <p:stCondLst>
                                    <p:cond delay="0"/>
                                  </p:stCondLst>
                                  <p:childTnLst>
                                    <p:set>
                                      <p:cBhvr>
                                        <p:cTn id="65" dur="1" fill="hold">
                                          <p:stCondLst>
                                            <p:cond delay="0"/>
                                          </p:stCondLst>
                                        </p:cTn>
                                        <p:tgtEl>
                                          <p:spTgt spid="9"/>
                                        </p:tgtEl>
                                        <p:attrNameLst>
                                          <p:attrName>style.visibility</p:attrName>
                                        </p:attrNameLst>
                                      </p:cBhvr>
                                      <p:to>
                                        <p:strVal val="visible"/>
                                      </p:to>
                                    </p:set>
                                    <p:animEffect transition="in" filter="fade">
                                      <p:cBhvr>
                                        <p:cTn id="66" dur="1000"/>
                                        <p:tgtEl>
                                          <p:spTgt spid="9"/>
                                        </p:tgtEl>
                                      </p:cBhvr>
                                    </p:animEffect>
                                    <p:anim calcmode="lin" valueType="num">
                                      <p:cBhvr>
                                        <p:cTn id="67" dur="1000" fill="hold"/>
                                        <p:tgtEl>
                                          <p:spTgt spid="9"/>
                                        </p:tgtEl>
                                        <p:attrNameLst>
                                          <p:attrName>ppt_x</p:attrName>
                                        </p:attrNameLst>
                                      </p:cBhvr>
                                      <p:tavLst>
                                        <p:tav tm="0">
                                          <p:val>
                                            <p:strVal val="#ppt_x"/>
                                          </p:val>
                                        </p:tav>
                                        <p:tav tm="100000">
                                          <p:val>
                                            <p:strVal val="#ppt_x"/>
                                          </p:val>
                                        </p:tav>
                                      </p:tavLst>
                                    </p:anim>
                                    <p:anim calcmode="lin" valueType="num">
                                      <p:cBhvr>
                                        <p:cTn id="68" dur="1000" fill="hold"/>
                                        <p:tgtEl>
                                          <p:spTgt spid="9"/>
                                        </p:tgtEl>
                                        <p:attrNameLst>
                                          <p:attrName>ppt_y</p:attrName>
                                        </p:attrNameLst>
                                      </p:cBhvr>
                                      <p:tavLst>
                                        <p:tav tm="0">
                                          <p:val>
                                            <p:strVal val="#ppt_y-.1"/>
                                          </p:val>
                                        </p:tav>
                                        <p:tav tm="100000">
                                          <p:val>
                                            <p:strVal val="#ppt_y"/>
                                          </p:val>
                                        </p:tav>
                                      </p:tavLst>
                                    </p:anim>
                                  </p:childTnLst>
                                </p:cTn>
                              </p:par>
                            </p:childTnLst>
                          </p:cTn>
                        </p:par>
                        <p:par>
                          <p:cTn id="69" fill="hold">
                            <p:stCondLst>
                              <p:cond delay="11000"/>
                            </p:stCondLst>
                            <p:childTnLst>
                              <p:par>
                                <p:cTn id="70" presetID="47" presetClass="entr" presetSubtype="0" fill="hold" grpId="0" nodeType="afterEffect">
                                  <p:stCondLst>
                                    <p:cond delay="0"/>
                                  </p:stCondLst>
                                  <p:childTnLst>
                                    <p:set>
                                      <p:cBhvr>
                                        <p:cTn id="71" dur="1" fill="hold">
                                          <p:stCondLst>
                                            <p:cond delay="0"/>
                                          </p:stCondLst>
                                        </p:cTn>
                                        <p:tgtEl>
                                          <p:spTgt spid="59"/>
                                        </p:tgtEl>
                                        <p:attrNameLst>
                                          <p:attrName>style.visibility</p:attrName>
                                        </p:attrNameLst>
                                      </p:cBhvr>
                                      <p:to>
                                        <p:strVal val="visible"/>
                                      </p:to>
                                    </p:set>
                                    <p:animEffect transition="in" filter="fade">
                                      <p:cBhvr>
                                        <p:cTn id="72" dur="1000"/>
                                        <p:tgtEl>
                                          <p:spTgt spid="59"/>
                                        </p:tgtEl>
                                      </p:cBhvr>
                                    </p:animEffect>
                                    <p:anim calcmode="lin" valueType="num">
                                      <p:cBhvr>
                                        <p:cTn id="73" dur="1000" fill="hold"/>
                                        <p:tgtEl>
                                          <p:spTgt spid="59"/>
                                        </p:tgtEl>
                                        <p:attrNameLst>
                                          <p:attrName>ppt_x</p:attrName>
                                        </p:attrNameLst>
                                      </p:cBhvr>
                                      <p:tavLst>
                                        <p:tav tm="0">
                                          <p:val>
                                            <p:strVal val="#ppt_x"/>
                                          </p:val>
                                        </p:tav>
                                        <p:tav tm="100000">
                                          <p:val>
                                            <p:strVal val="#ppt_x"/>
                                          </p:val>
                                        </p:tav>
                                      </p:tavLst>
                                    </p:anim>
                                    <p:anim calcmode="lin" valueType="num">
                                      <p:cBhvr>
                                        <p:cTn id="74" dur="1000" fill="hold"/>
                                        <p:tgtEl>
                                          <p:spTgt spid="59"/>
                                        </p:tgtEl>
                                        <p:attrNameLst>
                                          <p:attrName>ppt_y</p:attrName>
                                        </p:attrNameLst>
                                      </p:cBhvr>
                                      <p:tavLst>
                                        <p:tav tm="0">
                                          <p:val>
                                            <p:strVal val="#ppt_y-.1"/>
                                          </p:val>
                                        </p:tav>
                                        <p:tav tm="100000">
                                          <p:val>
                                            <p:strVal val="#ppt_y"/>
                                          </p:val>
                                        </p:tav>
                                      </p:tavLst>
                                    </p:anim>
                                  </p:childTnLst>
                                </p:cTn>
                              </p:par>
                            </p:childTnLst>
                          </p:cTn>
                        </p:par>
                        <p:par>
                          <p:cTn id="75" fill="hold">
                            <p:stCondLst>
                              <p:cond delay="12000"/>
                            </p:stCondLst>
                            <p:childTnLst>
                              <p:par>
                                <p:cTn id="76" presetID="47" presetClass="entr" presetSubtype="0" fill="hold" grpId="0" nodeType="afterEffect">
                                  <p:stCondLst>
                                    <p:cond delay="0"/>
                                  </p:stCondLst>
                                  <p:childTnLst>
                                    <p:set>
                                      <p:cBhvr>
                                        <p:cTn id="77" dur="1" fill="hold">
                                          <p:stCondLst>
                                            <p:cond delay="0"/>
                                          </p:stCondLst>
                                        </p:cTn>
                                        <p:tgtEl>
                                          <p:spTgt spid="10"/>
                                        </p:tgtEl>
                                        <p:attrNameLst>
                                          <p:attrName>style.visibility</p:attrName>
                                        </p:attrNameLst>
                                      </p:cBhvr>
                                      <p:to>
                                        <p:strVal val="visible"/>
                                      </p:to>
                                    </p:set>
                                    <p:animEffect transition="in" filter="fade">
                                      <p:cBhvr>
                                        <p:cTn id="78" dur="1000"/>
                                        <p:tgtEl>
                                          <p:spTgt spid="10"/>
                                        </p:tgtEl>
                                      </p:cBhvr>
                                    </p:animEffect>
                                    <p:anim calcmode="lin" valueType="num">
                                      <p:cBhvr>
                                        <p:cTn id="79" dur="1000" fill="hold"/>
                                        <p:tgtEl>
                                          <p:spTgt spid="10"/>
                                        </p:tgtEl>
                                        <p:attrNameLst>
                                          <p:attrName>ppt_x</p:attrName>
                                        </p:attrNameLst>
                                      </p:cBhvr>
                                      <p:tavLst>
                                        <p:tav tm="0">
                                          <p:val>
                                            <p:strVal val="#ppt_x"/>
                                          </p:val>
                                        </p:tav>
                                        <p:tav tm="100000">
                                          <p:val>
                                            <p:strVal val="#ppt_x"/>
                                          </p:val>
                                        </p:tav>
                                      </p:tavLst>
                                    </p:anim>
                                    <p:anim calcmode="lin" valueType="num">
                                      <p:cBhvr>
                                        <p:cTn id="80" dur="1000" fill="hold"/>
                                        <p:tgtEl>
                                          <p:spTgt spid="10"/>
                                        </p:tgtEl>
                                        <p:attrNameLst>
                                          <p:attrName>ppt_y</p:attrName>
                                        </p:attrNameLst>
                                      </p:cBhvr>
                                      <p:tavLst>
                                        <p:tav tm="0">
                                          <p:val>
                                            <p:strVal val="#ppt_y-.1"/>
                                          </p:val>
                                        </p:tav>
                                        <p:tav tm="100000">
                                          <p:val>
                                            <p:strVal val="#ppt_y"/>
                                          </p:val>
                                        </p:tav>
                                      </p:tavLst>
                                    </p:anim>
                                  </p:childTnLst>
                                </p:cTn>
                              </p:par>
                            </p:childTnLst>
                          </p:cTn>
                        </p:par>
                        <p:par>
                          <p:cTn id="81" fill="hold">
                            <p:stCondLst>
                              <p:cond delay="13000"/>
                            </p:stCondLst>
                            <p:childTnLst>
                              <p:par>
                                <p:cTn id="82" presetID="47" presetClass="entr" presetSubtype="0" fill="hold" grpId="0" nodeType="afterEffect">
                                  <p:stCondLst>
                                    <p:cond delay="0"/>
                                  </p:stCondLst>
                                  <p:childTnLst>
                                    <p:set>
                                      <p:cBhvr>
                                        <p:cTn id="83" dur="1" fill="hold">
                                          <p:stCondLst>
                                            <p:cond delay="0"/>
                                          </p:stCondLst>
                                        </p:cTn>
                                        <p:tgtEl>
                                          <p:spTgt spid="60"/>
                                        </p:tgtEl>
                                        <p:attrNameLst>
                                          <p:attrName>style.visibility</p:attrName>
                                        </p:attrNameLst>
                                      </p:cBhvr>
                                      <p:to>
                                        <p:strVal val="visible"/>
                                      </p:to>
                                    </p:set>
                                    <p:animEffect transition="in" filter="fade">
                                      <p:cBhvr>
                                        <p:cTn id="84" dur="1000"/>
                                        <p:tgtEl>
                                          <p:spTgt spid="60"/>
                                        </p:tgtEl>
                                      </p:cBhvr>
                                    </p:animEffect>
                                    <p:anim calcmode="lin" valueType="num">
                                      <p:cBhvr>
                                        <p:cTn id="85" dur="1000" fill="hold"/>
                                        <p:tgtEl>
                                          <p:spTgt spid="60"/>
                                        </p:tgtEl>
                                        <p:attrNameLst>
                                          <p:attrName>ppt_x</p:attrName>
                                        </p:attrNameLst>
                                      </p:cBhvr>
                                      <p:tavLst>
                                        <p:tav tm="0">
                                          <p:val>
                                            <p:strVal val="#ppt_x"/>
                                          </p:val>
                                        </p:tav>
                                        <p:tav tm="100000">
                                          <p:val>
                                            <p:strVal val="#ppt_x"/>
                                          </p:val>
                                        </p:tav>
                                      </p:tavLst>
                                    </p:anim>
                                    <p:anim calcmode="lin" valueType="num">
                                      <p:cBhvr>
                                        <p:cTn id="86" dur="1000" fill="hold"/>
                                        <p:tgtEl>
                                          <p:spTgt spid="60"/>
                                        </p:tgtEl>
                                        <p:attrNameLst>
                                          <p:attrName>ppt_y</p:attrName>
                                        </p:attrNameLst>
                                      </p:cBhvr>
                                      <p:tavLst>
                                        <p:tav tm="0">
                                          <p:val>
                                            <p:strVal val="#ppt_y-.1"/>
                                          </p:val>
                                        </p:tav>
                                        <p:tav tm="100000">
                                          <p:val>
                                            <p:strVal val="#ppt_y"/>
                                          </p:val>
                                        </p:tav>
                                      </p:tavLst>
                                    </p:anim>
                                  </p:childTnLst>
                                </p:cTn>
                              </p:par>
                            </p:childTnLst>
                          </p:cTn>
                        </p:par>
                        <p:par>
                          <p:cTn id="87" fill="hold">
                            <p:stCondLst>
                              <p:cond delay="14000"/>
                            </p:stCondLst>
                            <p:childTnLst>
                              <p:par>
                                <p:cTn id="88" presetID="47" presetClass="entr" presetSubtype="0" fill="hold" grpId="0" nodeType="afterEffect">
                                  <p:stCondLst>
                                    <p:cond delay="0"/>
                                  </p:stCondLst>
                                  <p:childTnLst>
                                    <p:set>
                                      <p:cBhvr>
                                        <p:cTn id="89" dur="1" fill="hold">
                                          <p:stCondLst>
                                            <p:cond delay="0"/>
                                          </p:stCondLst>
                                        </p:cTn>
                                        <p:tgtEl>
                                          <p:spTgt spid="11"/>
                                        </p:tgtEl>
                                        <p:attrNameLst>
                                          <p:attrName>style.visibility</p:attrName>
                                        </p:attrNameLst>
                                      </p:cBhvr>
                                      <p:to>
                                        <p:strVal val="visible"/>
                                      </p:to>
                                    </p:set>
                                    <p:animEffect transition="in" filter="fade">
                                      <p:cBhvr>
                                        <p:cTn id="90" dur="1000"/>
                                        <p:tgtEl>
                                          <p:spTgt spid="11"/>
                                        </p:tgtEl>
                                      </p:cBhvr>
                                    </p:animEffect>
                                    <p:anim calcmode="lin" valueType="num">
                                      <p:cBhvr>
                                        <p:cTn id="91" dur="1000" fill="hold"/>
                                        <p:tgtEl>
                                          <p:spTgt spid="11"/>
                                        </p:tgtEl>
                                        <p:attrNameLst>
                                          <p:attrName>ppt_x</p:attrName>
                                        </p:attrNameLst>
                                      </p:cBhvr>
                                      <p:tavLst>
                                        <p:tav tm="0">
                                          <p:val>
                                            <p:strVal val="#ppt_x"/>
                                          </p:val>
                                        </p:tav>
                                        <p:tav tm="100000">
                                          <p:val>
                                            <p:strVal val="#ppt_x"/>
                                          </p:val>
                                        </p:tav>
                                      </p:tavLst>
                                    </p:anim>
                                    <p:anim calcmode="lin" valueType="num">
                                      <p:cBhvr>
                                        <p:cTn id="92"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24" grpId="0" animBg="1"/>
      <p:bldP spid="54" grpId="0" animBg="1"/>
      <p:bldP spid="55" grpId="0" animBg="1"/>
      <p:bldP spid="56" grpId="0" animBg="1"/>
      <p:bldP spid="57" grpId="0" animBg="1"/>
      <p:bldP spid="58" grpId="0" animBg="1"/>
      <p:bldP spid="59" grpId="0" animBg="1"/>
      <p:bldP spid="6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741168" y="404664"/>
            <a:ext cx="4402832" cy="6192688"/>
          </a:xfrm>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algn="l"/>
            <a:r>
              <a:rPr lang="az-Latn-AZ" sz="3600" b="1" dirty="0" smtClean="0">
                <a:ln w="10541" cmpd="sng">
                  <a:solidFill>
                    <a:srgbClr val="860000"/>
                  </a:solidFill>
                  <a:prstDash val="solid"/>
                </a:ln>
                <a:solidFill>
                  <a:srgbClr val="FF0000"/>
                </a:solidFill>
                <a:latin typeface="Times New Roman" pitchFamily="18" charset="0"/>
                <a:cs typeface="Times New Roman" pitchFamily="18" charset="0"/>
              </a:rPr>
              <a:t>Uşaqlar, keçən dərsimizdə biz biologiyanın bitkilərdən bəhs edən botanika bölməsinə yekun vurduq. Ümumiləşdirici dərsdə bölmənin son testini yazdıq.</a:t>
            </a:r>
            <a:endParaRPr lang="ru-RU" sz="3600" dirty="0"/>
          </a:p>
        </p:txBody>
      </p:sp>
      <p:pic>
        <p:nvPicPr>
          <p:cNvPr id="3" name="Picture 2" descr="C:\Users\pupil\Desktop\b6.jpg"/>
          <p:cNvPicPr>
            <a:picLocks noChangeAspect="1" noChangeArrowheads="1"/>
          </p:cNvPicPr>
          <p:nvPr/>
        </p:nvPicPr>
        <p:blipFill>
          <a:blip r:embed="rId3" cstate="print"/>
          <a:srcRect/>
          <a:stretch>
            <a:fillRect/>
          </a:stretch>
        </p:blipFill>
        <p:spPr bwMode="auto">
          <a:xfrm>
            <a:off x="0" y="404664"/>
            <a:ext cx="2270666" cy="2016224"/>
          </a:xfrm>
          <a:prstGeom prst="rect">
            <a:avLst/>
          </a:prstGeom>
          <a:noFill/>
        </p:spPr>
      </p:pic>
      <p:pic>
        <p:nvPicPr>
          <p:cNvPr id="4" name="Picture 3" descr="C:\Users\pupil\Desktop\b.jpg"/>
          <p:cNvPicPr>
            <a:picLocks noChangeAspect="1" noChangeArrowheads="1"/>
          </p:cNvPicPr>
          <p:nvPr/>
        </p:nvPicPr>
        <p:blipFill>
          <a:blip r:embed="rId4" cstate="print"/>
          <a:srcRect b="18166"/>
          <a:stretch>
            <a:fillRect/>
          </a:stretch>
        </p:blipFill>
        <p:spPr bwMode="auto">
          <a:xfrm>
            <a:off x="2339752" y="5157192"/>
            <a:ext cx="2160241" cy="1512168"/>
          </a:xfrm>
          <a:prstGeom prst="rect">
            <a:avLst/>
          </a:prstGeom>
          <a:noFill/>
        </p:spPr>
      </p:pic>
      <p:pic>
        <p:nvPicPr>
          <p:cNvPr id="5" name="Picture 5" descr="C:\Users\pupil\Desktop\b2.jpg"/>
          <p:cNvPicPr>
            <a:picLocks noChangeAspect="1" noChangeArrowheads="1"/>
          </p:cNvPicPr>
          <p:nvPr/>
        </p:nvPicPr>
        <p:blipFill>
          <a:blip r:embed="rId5" cstate="print"/>
          <a:srcRect/>
          <a:stretch>
            <a:fillRect/>
          </a:stretch>
        </p:blipFill>
        <p:spPr bwMode="auto">
          <a:xfrm>
            <a:off x="0" y="5048250"/>
            <a:ext cx="2524125" cy="1809750"/>
          </a:xfrm>
          <a:prstGeom prst="rect">
            <a:avLst/>
          </a:prstGeom>
          <a:noFill/>
        </p:spPr>
      </p:pic>
      <p:pic>
        <p:nvPicPr>
          <p:cNvPr id="6" name="Picture 6" descr="C:\Users\pupil\Desktop\b4.jpg"/>
          <p:cNvPicPr>
            <a:picLocks noChangeAspect="1" noChangeArrowheads="1"/>
          </p:cNvPicPr>
          <p:nvPr/>
        </p:nvPicPr>
        <p:blipFill>
          <a:blip r:embed="rId6" cstate="print"/>
          <a:srcRect/>
          <a:stretch>
            <a:fillRect/>
          </a:stretch>
        </p:blipFill>
        <p:spPr bwMode="auto">
          <a:xfrm>
            <a:off x="2267744" y="404664"/>
            <a:ext cx="2366801" cy="2016224"/>
          </a:xfrm>
          <a:prstGeom prst="rect">
            <a:avLst/>
          </a:prstGeom>
          <a:noFill/>
        </p:spPr>
      </p:pic>
      <p:pic>
        <p:nvPicPr>
          <p:cNvPr id="7" name="Picture 7" descr="C:\Users\pupil\Desktop\b5.jpg"/>
          <p:cNvPicPr>
            <a:picLocks noChangeAspect="1" noChangeArrowheads="1"/>
          </p:cNvPicPr>
          <p:nvPr/>
        </p:nvPicPr>
        <p:blipFill>
          <a:blip r:embed="rId7" cstate="print"/>
          <a:srcRect/>
          <a:stretch>
            <a:fillRect/>
          </a:stretch>
        </p:blipFill>
        <p:spPr bwMode="auto">
          <a:xfrm>
            <a:off x="0" y="2420888"/>
            <a:ext cx="4499992" cy="244827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770" decel="100000"/>
                                        <p:tgtEl>
                                          <p:spTgt spid="3"/>
                                        </p:tgtEl>
                                      </p:cBhvr>
                                    </p:animEffect>
                                    <p:animScale>
                                      <p:cBhvr>
                                        <p:cTn id="8" dur="770" decel="100000"/>
                                        <p:tgtEl>
                                          <p:spTgt spid="3"/>
                                        </p:tgtEl>
                                      </p:cBhvr>
                                      <p:from x="10000" y="10000"/>
                                      <p:to x="200000" y="450000"/>
                                    </p:animScale>
                                    <p:animScale>
                                      <p:cBhvr>
                                        <p:cTn id="9" dur="1230" accel="100000" fill="hold">
                                          <p:stCondLst>
                                            <p:cond delay="770"/>
                                          </p:stCondLst>
                                        </p:cTn>
                                        <p:tgtEl>
                                          <p:spTgt spid="3"/>
                                        </p:tgtEl>
                                      </p:cBhvr>
                                      <p:from x="200000" y="450000"/>
                                      <p:to x="100000" y="100000"/>
                                    </p:animScale>
                                    <p:set>
                                      <p:cBhvr>
                                        <p:cTn id="10" dur="770" fill="hold"/>
                                        <p:tgtEl>
                                          <p:spTgt spid="3"/>
                                        </p:tgtEl>
                                        <p:attrNameLst>
                                          <p:attrName>ppt_x</p:attrName>
                                        </p:attrNameLst>
                                      </p:cBhvr>
                                      <p:to>
                                        <p:strVal val="(0.5)"/>
                                      </p:to>
                                    </p:set>
                                    <p:anim from="(0.5)" to="(#ppt_x)" calcmode="lin" valueType="num">
                                      <p:cBhvr>
                                        <p:cTn id="11" dur="1230" accel="100000" fill="hold">
                                          <p:stCondLst>
                                            <p:cond delay="770"/>
                                          </p:stCondLst>
                                        </p:cTn>
                                        <p:tgtEl>
                                          <p:spTgt spid="3"/>
                                        </p:tgtEl>
                                        <p:attrNameLst>
                                          <p:attrName>ppt_x</p:attrName>
                                        </p:attrNameLst>
                                      </p:cBhvr>
                                    </p:anim>
                                    <p:set>
                                      <p:cBhvr>
                                        <p:cTn id="12" dur="770" fill="hold"/>
                                        <p:tgtEl>
                                          <p:spTgt spid="3"/>
                                        </p:tgtEl>
                                        <p:attrNameLst>
                                          <p:attrName>ppt_y</p:attrName>
                                        </p:attrNameLst>
                                      </p:cBhvr>
                                      <p:to>
                                        <p:strVal val="(#ppt_y+0.4)"/>
                                      </p:to>
                                    </p:set>
                                    <p:anim from="(#ppt_y+0.4)" to="(#ppt_y)" calcmode="lin" valueType="num">
                                      <p:cBhvr>
                                        <p:cTn id="13" dur="1230" accel="100000" fill="hold">
                                          <p:stCondLst>
                                            <p:cond delay="770"/>
                                          </p:stCondLst>
                                        </p:cTn>
                                        <p:tgtEl>
                                          <p:spTgt spid="3"/>
                                        </p:tgtEl>
                                        <p:attrNameLst>
                                          <p:attrName>ppt_y</p:attrName>
                                        </p:attrNameLst>
                                      </p:cBhvr>
                                    </p:anim>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par>
                    <p:cTn id="14" fill="hold">
                      <p:stCondLst>
                        <p:cond delay="indefinite"/>
                      </p:stCondLst>
                      <p:childTnLst>
                        <p:par>
                          <p:cTn id="15" fill="hold">
                            <p:stCondLst>
                              <p:cond delay="0"/>
                            </p:stCondLst>
                            <p:childTnLst>
                              <p:par>
                                <p:cTn id="16" presetID="51" presetClass="entr" presetSubtype="0" fill="hold"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770" decel="100000"/>
                                        <p:tgtEl>
                                          <p:spTgt spid="6"/>
                                        </p:tgtEl>
                                      </p:cBhvr>
                                    </p:animEffect>
                                    <p:animScale>
                                      <p:cBhvr>
                                        <p:cTn id="19" dur="770" decel="100000"/>
                                        <p:tgtEl>
                                          <p:spTgt spid="6"/>
                                        </p:tgtEl>
                                      </p:cBhvr>
                                      <p:from x="10000" y="10000"/>
                                      <p:to x="200000" y="450000"/>
                                    </p:animScale>
                                    <p:animScale>
                                      <p:cBhvr>
                                        <p:cTn id="20" dur="1230" accel="100000" fill="hold">
                                          <p:stCondLst>
                                            <p:cond delay="770"/>
                                          </p:stCondLst>
                                        </p:cTn>
                                        <p:tgtEl>
                                          <p:spTgt spid="6"/>
                                        </p:tgtEl>
                                      </p:cBhvr>
                                      <p:from x="200000" y="450000"/>
                                      <p:to x="100000" y="100000"/>
                                    </p:animScale>
                                    <p:set>
                                      <p:cBhvr>
                                        <p:cTn id="21" dur="770" fill="hold"/>
                                        <p:tgtEl>
                                          <p:spTgt spid="6"/>
                                        </p:tgtEl>
                                        <p:attrNameLst>
                                          <p:attrName>ppt_x</p:attrName>
                                        </p:attrNameLst>
                                      </p:cBhvr>
                                      <p:to>
                                        <p:strVal val="(0.5)"/>
                                      </p:to>
                                    </p:set>
                                    <p:anim from="(0.5)" to="(#ppt_x)" calcmode="lin" valueType="num">
                                      <p:cBhvr>
                                        <p:cTn id="22" dur="1230" accel="100000" fill="hold">
                                          <p:stCondLst>
                                            <p:cond delay="770"/>
                                          </p:stCondLst>
                                        </p:cTn>
                                        <p:tgtEl>
                                          <p:spTgt spid="6"/>
                                        </p:tgtEl>
                                        <p:attrNameLst>
                                          <p:attrName>ppt_x</p:attrName>
                                        </p:attrNameLst>
                                      </p:cBhvr>
                                    </p:anim>
                                    <p:set>
                                      <p:cBhvr>
                                        <p:cTn id="23" dur="770" fill="hold"/>
                                        <p:tgtEl>
                                          <p:spTgt spid="6"/>
                                        </p:tgtEl>
                                        <p:attrNameLst>
                                          <p:attrName>ppt_y</p:attrName>
                                        </p:attrNameLst>
                                      </p:cBhvr>
                                      <p:to>
                                        <p:strVal val="(#ppt_y+0.4)"/>
                                      </p:to>
                                    </p:set>
                                    <p:anim from="(#ppt_y+0.4)" to="(#ppt_y)" calcmode="lin" valueType="num">
                                      <p:cBhvr>
                                        <p:cTn id="24" dur="1230" accel="100000" fill="hold">
                                          <p:stCondLst>
                                            <p:cond delay="770"/>
                                          </p:stCondLst>
                                        </p:cTn>
                                        <p:tgtEl>
                                          <p:spTgt spid="6"/>
                                        </p:tgtEl>
                                        <p:attrNameLst>
                                          <p:attrName>ppt_y</p:attrName>
                                        </p:attrNameLst>
                                      </p:cBhvr>
                                    </p:anim>
                                  </p:childTnLst>
                                </p:cTn>
                              </p:par>
                            </p:childTnLst>
                          </p:cTn>
                        </p:par>
                      </p:childTnLst>
                    </p:cTn>
                  </p:par>
                  <p:par>
                    <p:cTn id="25" fill="hold">
                      <p:stCondLst>
                        <p:cond delay="indefinite"/>
                      </p:stCondLst>
                      <p:childTnLst>
                        <p:par>
                          <p:cTn id="26" fill="hold">
                            <p:stCondLst>
                              <p:cond delay="0"/>
                            </p:stCondLst>
                            <p:childTnLst>
                              <p:par>
                                <p:cTn id="27" presetID="51" presetClass="entr" presetSubtype="0" fill="hold"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770" decel="100000"/>
                                        <p:tgtEl>
                                          <p:spTgt spid="7"/>
                                        </p:tgtEl>
                                      </p:cBhvr>
                                    </p:animEffect>
                                    <p:animScale>
                                      <p:cBhvr>
                                        <p:cTn id="30" dur="770" decel="100000"/>
                                        <p:tgtEl>
                                          <p:spTgt spid="7"/>
                                        </p:tgtEl>
                                      </p:cBhvr>
                                      <p:from x="10000" y="10000"/>
                                      <p:to x="200000" y="450000"/>
                                    </p:animScale>
                                    <p:animScale>
                                      <p:cBhvr>
                                        <p:cTn id="31" dur="1230" accel="100000" fill="hold">
                                          <p:stCondLst>
                                            <p:cond delay="770"/>
                                          </p:stCondLst>
                                        </p:cTn>
                                        <p:tgtEl>
                                          <p:spTgt spid="7"/>
                                        </p:tgtEl>
                                      </p:cBhvr>
                                      <p:from x="200000" y="450000"/>
                                      <p:to x="100000" y="100000"/>
                                    </p:animScale>
                                    <p:set>
                                      <p:cBhvr>
                                        <p:cTn id="32" dur="770" fill="hold"/>
                                        <p:tgtEl>
                                          <p:spTgt spid="7"/>
                                        </p:tgtEl>
                                        <p:attrNameLst>
                                          <p:attrName>ppt_x</p:attrName>
                                        </p:attrNameLst>
                                      </p:cBhvr>
                                      <p:to>
                                        <p:strVal val="(0.5)"/>
                                      </p:to>
                                    </p:set>
                                    <p:anim from="(0.5)" to="(#ppt_x)" calcmode="lin" valueType="num">
                                      <p:cBhvr>
                                        <p:cTn id="33" dur="1230" accel="100000" fill="hold">
                                          <p:stCondLst>
                                            <p:cond delay="770"/>
                                          </p:stCondLst>
                                        </p:cTn>
                                        <p:tgtEl>
                                          <p:spTgt spid="7"/>
                                        </p:tgtEl>
                                        <p:attrNameLst>
                                          <p:attrName>ppt_x</p:attrName>
                                        </p:attrNameLst>
                                      </p:cBhvr>
                                    </p:anim>
                                    <p:set>
                                      <p:cBhvr>
                                        <p:cTn id="34" dur="770" fill="hold"/>
                                        <p:tgtEl>
                                          <p:spTgt spid="7"/>
                                        </p:tgtEl>
                                        <p:attrNameLst>
                                          <p:attrName>ppt_y</p:attrName>
                                        </p:attrNameLst>
                                      </p:cBhvr>
                                      <p:to>
                                        <p:strVal val="(#ppt_y+0.4)"/>
                                      </p:to>
                                    </p:set>
                                    <p:anim from="(#ppt_y+0.4)" to="(#ppt_y)" calcmode="lin" valueType="num">
                                      <p:cBhvr>
                                        <p:cTn id="35" dur="1230" accel="100000" fill="hold">
                                          <p:stCondLst>
                                            <p:cond delay="770"/>
                                          </p:stCondLst>
                                        </p:cTn>
                                        <p:tgtEl>
                                          <p:spTgt spid="7"/>
                                        </p:tgtEl>
                                        <p:attrNameLst>
                                          <p:attrName>ppt_y</p:attrName>
                                        </p:attrNameLst>
                                      </p:cBhvr>
                                    </p:anim>
                                  </p:childTnLst>
                                </p:cTn>
                              </p:par>
                            </p:childTnLst>
                          </p:cTn>
                        </p:par>
                      </p:childTnLst>
                    </p:cTn>
                  </p:par>
                  <p:par>
                    <p:cTn id="36" fill="hold">
                      <p:stCondLst>
                        <p:cond delay="indefinite"/>
                      </p:stCondLst>
                      <p:childTnLst>
                        <p:par>
                          <p:cTn id="37" fill="hold">
                            <p:stCondLst>
                              <p:cond delay="0"/>
                            </p:stCondLst>
                            <p:childTnLst>
                              <p:par>
                                <p:cTn id="38" presetID="51" presetClass="entr" presetSubtype="0" fill="hold" nodeType="clickEffect">
                                  <p:stCondLst>
                                    <p:cond delay="0"/>
                                  </p:stCondLst>
                                  <p:childTnLst>
                                    <p:set>
                                      <p:cBhvr>
                                        <p:cTn id="39" dur="1" fill="hold">
                                          <p:stCondLst>
                                            <p:cond delay="0"/>
                                          </p:stCondLst>
                                        </p:cTn>
                                        <p:tgtEl>
                                          <p:spTgt spid="5"/>
                                        </p:tgtEl>
                                        <p:attrNameLst>
                                          <p:attrName>style.visibility</p:attrName>
                                        </p:attrNameLst>
                                      </p:cBhvr>
                                      <p:to>
                                        <p:strVal val="visible"/>
                                      </p:to>
                                    </p:set>
                                    <p:animEffect transition="in" filter="fade">
                                      <p:cBhvr>
                                        <p:cTn id="40" dur="770" decel="100000"/>
                                        <p:tgtEl>
                                          <p:spTgt spid="5"/>
                                        </p:tgtEl>
                                      </p:cBhvr>
                                    </p:animEffect>
                                    <p:animScale>
                                      <p:cBhvr>
                                        <p:cTn id="41" dur="770" decel="100000"/>
                                        <p:tgtEl>
                                          <p:spTgt spid="5"/>
                                        </p:tgtEl>
                                      </p:cBhvr>
                                      <p:from x="10000" y="10000"/>
                                      <p:to x="200000" y="450000"/>
                                    </p:animScale>
                                    <p:animScale>
                                      <p:cBhvr>
                                        <p:cTn id="42" dur="1230" accel="100000" fill="hold">
                                          <p:stCondLst>
                                            <p:cond delay="770"/>
                                          </p:stCondLst>
                                        </p:cTn>
                                        <p:tgtEl>
                                          <p:spTgt spid="5"/>
                                        </p:tgtEl>
                                      </p:cBhvr>
                                      <p:from x="200000" y="450000"/>
                                      <p:to x="100000" y="100000"/>
                                    </p:animScale>
                                    <p:set>
                                      <p:cBhvr>
                                        <p:cTn id="43" dur="770" fill="hold"/>
                                        <p:tgtEl>
                                          <p:spTgt spid="5"/>
                                        </p:tgtEl>
                                        <p:attrNameLst>
                                          <p:attrName>ppt_x</p:attrName>
                                        </p:attrNameLst>
                                      </p:cBhvr>
                                      <p:to>
                                        <p:strVal val="(0.5)"/>
                                      </p:to>
                                    </p:set>
                                    <p:anim from="(0.5)" to="(#ppt_x)" calcmode="lin" valueType="num">
                                      <p:cBhvr>
                                        <p:cTn id="44" dur="1230" accel="100000" fill="hold">
                                          <p:stCondLst>
                                            <p:cond delay="770"/>
                                          </p:stCondLst>
                                        </p:cTn>
                                        <p:tgtEl>
                                          <p:spTgt spid="5"/>
                                        </p:tgtEl>
                                        <p:attrNameLst>
                                          <p:attrName>ppt_x</p:attrName>
                                        </p:attrNameLst>
                                      </p:cBhvr>
                                    </p:anim>
                                    <p:set>
                                      <p:cBhvr>
                                        <p:cTn id="45" dur="770" fill="hold"/>
                                        <p:tgtEl>
                                          <p:spTgt spid="5"/>
                                        </p:tgtEl>
                                        <p:attrNameLst>
                                          <p:attrName>ppt_y</p:attrName>
                                        </p:attrNameLst>
                                      </p:cBhvr>
                                      <p:to>
                                        <p:strVal val="(#ppt_y+0.4)"/>
                                      </p:to>
                                    </p:set>
                                    <p:anim from="(#ppt_y+0.4)" to="(#ppt_y)" calcmode="lin" valueType="num">
                                      <p:cBhvr>
                                        <p:cTn id="46" dur="1230" accel="100000" fill="hold">
                                          <p:stCondLst>
                                            <p:cond delay="770"/>
                                          </p:stCondLst>
                                        </p:cTn>
                                        <p:tgtEl>
                                          <p:spTgt spid="5"/>
                                        </p:tgtEl>
                                        <p:attrNameLst>
                                          <p:attrName>ppt_y</p:attrName>
                                        </p:attrNameLst>
                                      </p:cBhvr>
                                    </p:anim>
                                  </p:childTnLst>
                                </p:cTn>
                              </p:par>
                            </p:childTnLst>
                          </p:cTn>
                        </p:par>
                      </p:childTnLst>
                    </p:cTn>
                  </p:par>
                  <p:par>
                    <p:cTn id="47" fill="hold">
                      <p:stCondLst>
                        <p:cond delay="indefinite"/>
                      </p:stCondLst>
                      <p:childTnLst>
                        <p:par>
                          <p:cTn id="48" fill="hold">
                            <p:stCondLst>
                              <p:cond delay="0"/>
                            </p:stCondLst>
                            <p:childTnLst>
                              <p:par>
                                <p:cTn id="49" presetID="51" presetClass="entr" presetSubtype="0" fill="hold" nodeType="clickEffect">
                                  <p:stCondLst>
                                    <p:cond delay="0"/>
                                  </p:stCondLst>
                                  <p:childTnLst>
                                    <p:set>
                                      <p:cBhvr>
                                        <p:cTn id="50" dur="1" fill="hold">
                                          <p:stCondLst>
                                            <p:cond delay="0"/>
                                          </p:stCondLst>
                                        </p:cTn>
                                        <p:tgtEl>
                                          <p:spTgt spid="4"/>
                                        </p:tgtEl>
                                        <p:attrNameLst>
                                          <p:attrName>style.visibility</p:attrName>
                                        </p:attrNameLst>
                                      </p:cBhvr>
                                      <p:to>
                                        <p:strVal val="visible"/>
                                      </p:to>
                                    </p:set>
                                    <p:animEffect transition="in" filter="fade">
                                      <p:cBhvr>
                                        <p:cTn id="51" dur="770" decel="100000"/>
                                        <p:tgtEl>
                                          <p:spTgt spid="4"/>
                                        </p:tgtEl>
                                      </p:cBhvr>
                                    </p:animEffect>
                                    <p:animScale>
                                      <p:cBhvr>
                                        <p:cTn id="52" dur="770" decel="100000"/>
                                        <p:tgtEl>
                                          <p:spTgt spid="4"/>
                                        </p:tgtEl>
                                      </p:cBhvr>
                                      <p:from x="10000" y="10000"/>
                                      <p:to x="200000" y="450000"/>
                                    </p:animScale>
                                    <p:animScale>
                                      <p:cBhvr>
                                        <p:cTn id="53" dur="1230" accel="100000" fill="hold">
                                          <p:stCondLst>
                                            <p:cond delay="770"/>
                                          </p:stCondLst>
                                        </p:cTn>
                                        <p:tgtEl>
                                          <p:spTgt spid="4"/>
                                        </p:tgtEl>
                                      </p:cBhvr>
                                      <p:from x="200000" y="450000"/>
                                      <p:to x="100000" y="100000"/>
                                    </p:animScale>
                                    <p:set>
                                      <p:cBhvr>
                                        <p:cTn id="54" dur="770" fill="hold"/>
                                        <p:tgtEl>
                                          <p:spTgt spid="4"/>
                                        </p:tgtEl>
                                        <p:attrNameLst>
                                          <p:attrName>ppt_x</p:attrName>
                                        </p:attrNameLst>
                                      </p:cBhvr>
                                      <p:to>
                                        <p:strVal val="(0.5)"/>
                                      </p:to>
                                    </p:set>
                                    <p:anim from="(0.5)" to="(#ppt_x)" calcmode="lin" valueType="num">
                                      <p:cBhvr>
                                        <p:cTn id="55" dur="1230" accel="100000" fill="hold">
                                          <p:stCondLst>
                                            <p:cond delay="770"/>
                                          </p:stCondLst>
                                        </p:cTn>
                                        <p:tgtEl>
                                          <p:spTgt spid="4"/>
                                        </p:tgtEl>
                                        <p:attrNameLst>
                                          <p:attrName>ppt_x</p:attrName>
                                        </p:attrNameLst>
                                      </p:cBhvr>
                                    </p:anim>
                                    <p:set>
                                      <p:cBhvr>
                                        <p:cTn id="56" dur="770" fill="hold"/>
                                        <p:tgtEl>
                                          <p:spTgt spid="4"/>
                                        </p:tgtEl>
                                        <p:attrNameLst>
                                          <p:attrName>ppt_y</p:attrName>
                                        </p:attrNameLst>
                                      </p:cBhvr>
                                      <p:to>
                                        <p:strVal val="(#ppt_y+0.4)"/>
                                      </p:to>
                                    </p:set>
                                    <p:anim from="(#ppt_y+0.4)" to="(#ppt_y)" calcmode="lin" valueType="num">
                                      <p:cBhvr>
                                        <p:cTn id="57" dur="1230" accel="100000" fill="hold">
                                          <p:stCondLst>
                                            <p:cond delay="770"/>
                                          </p:stCondLst>
                                        </p:cTn>
                                        <p:tgtEl>
                                          <p:spTgt spid="4"/>
                                        </p:tgtEl>
                                        <p:attrNameLst>
                                          <p:attrName>ppt_y</p:attrName>
                                        </p:attrNameLst>
                                      </p:cBhvr>
                                    </p:anim>
                                  </p:childTnLst>
                                </p:cTn>
                              </p:par>
                            </p:childTnLst>
                          </p:cTn>
                        </p:par>
                      </p:childTnLst>
                    </p:cTn>
                  </p:par>
                  <p:par>
                    <p:cTn id="58" fill="hold">
                      <p:stCondLst>
                        <p:cond delay="indefinite"/>
                      </p:stCondLst>
                      <p:childTnLst>
                        <p:par>
                          <p:cTn id="59" fill="hold">
                            <p:stCondLst>
                              <p:cond delay="0"/>
                            </p:stCondLst>
                            <p:childTnLst>
                              <p:par>
                                <p:cTn id="60" presetID="55" presetClass="entr" presetSubtype="0" fill="hold" grpId="0" nodeType="clickEffect">
                                  <p:stCondLst>
                                    <p:cond delay="0"/>
                                  </p:stCondLst>
                                  <p:childTnLst>
                                    <p:set>
                                      <p:cBhvr>
                                        <p:cTn id="61" dur="1" fill="hold">
                                          <p:stCondLst>
                                            <p:cond delay="0"/>
                                          </p:stCondLst>
                                        </p:cTn>
                                        <p:tgtEl>
                                          <p:spTgt spid="2"/>
                                        </p:tgtEl>
                                        <p:attrNameLst>
                                          <p:attrName>style.visibility</p:attrName>
                                        </p:attrNameLst>
                                      </p:cBhvr>
                                      <p:to>
                                        <p:strVal val="visible"/>
                                      </p:to>
                                    </p:set>
                                    <p:anim calcmode="lin" valueType="num">
                                      <p:cBhvr>
                                        <p:cTn id="62" dur="2000" fill="hold"/>
                                        <p:tgtEl>
                                          <p:spTgt spid="2"/>
                                        </p:tgtEl>
                                        <p:attrNameLst>
                                          <p:attrName>ppt_w</p:attrName>
                                        </p:attrNameLst>
                                      </p:cBhvr>
                                      <p:tavLst>
                                        <p:tav tm="0">
                                          <p:val>
                                            <p:strVal val="#ppt_w*0.70"/>
                                          </p:val>
                                        </p:tav>
                                        <p:tav tm="100000">
                                          <p:val>
                                            <p:strVal val="#ppt_w"/>
                                          </p:val>
                                        </p:tav>
                                      </p:tavLst>
                                    </p:anim>
                                    <p:anim calcmode="lin" valueType="num">
                                      <p:cBhvr>
                                        <p:cTn id="63" dur="2000" fill="hold"/>
                                        <p:tgtEl>
                                          <p:spTgt spid="2"/>
                                        </p:tgtEl>
                                        <p:attrNameLst>
                                          <p:attrName>ppt_h</p:attrName>
                                        </p:attrNameLst>
                                      </p:cBhvr>
                                      <p:tavLst>
                                        <p:tav tm="0">
                                          <p:val>
                                            <p:strVal val="#ppt_h"/>
                                          </p:val>
                                        </p:tav>
                                        <p:tav tm="100000">
                                          <p:val>
                                            <p:strVal val="#ppt_h"/>
                                          </p:val>
                                        </p:tav>
                                      </p:tavLst>
                                    </p:anim>
                                    <p:animEffect transition="in" filter="fade">
                                      <p:cBhvr>
                                        <p:cTn id="64"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32040" y="0"/>
            <a:ext cx="4211960" cy="2808312"/>
          </a:xfrm>
        </p:spPr>
        <p:style>
          <a:lnRef idx="0">
            <a:schemeClr val="accent4"/>
          </a:lnRef>
          <a:fillRef idx="3">
            <a:schemeClr val="accent4"/>
          </a:fillRef>
          <a:effectRef idx="3">
            <a:schemeClr val="accent4"/>
          </a:effectRef>
          <a:fontRef idx="minor">
            <a:schemeClr val="lt1"/>
          </a:fontRef>
        </p:style>
        <p:txBody>
          <a:bodyPr>
            <a:normAutofit fontScale="90000"/>
          </a:bodyPr>
          <a:lstStyle/>
          <a:p>
            <a:r>
              <a:rPr lang="az-Latn-AZ" b="1" dirty="0" smtClean="0">
                <a:solidFill>
                  <a:srgbClr val="00B0F0"/>
                </a:solidFill>
              </a:rPr>
              <a:t>Heyvan  sistematikasında  istifadə  olunan  vahidlər :</a:t>
            </a:r>
            <a:br>
              <a:rPr lang="az-Latn-AZ" b="1" dirty="0" smtClean="0">
                <a:solidFill>
                  <a:srgbClr val="00B0F0"/>
                </a:solidFill>
              </a:rPr>
            </a:br>
            <a:endParaRPr lang="ru-RU" dirty="0">
              <a:solidFill>
                <a:srgbClr val="00B0F0"/>
              </a:solidFill>
            </a:endParaRPr>
          </a:p>
        </p:txBody>
      </p:sp>
      <p:sp>
        <p:nvSpPr>
          <p:cNvPr id="3" name="Выноска со стрелкой вниз 2"/>
          <p:cNvSpPr/>
          <p:nvPr/>
        </p:nvSpPr>
        <p:spPr>
          <a:xfrm>
            <a:off x="1331640" y="2420888"/>
            <a:ext cx="1512168" cy="1440160"/>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z-Latn-AZ" sz="4000" b="1" dirty="0" smtClean="0">
                <a:solidFill>
                  <a:srgbClr val="860000"/>
                </a:solidFill>
              </a:rPr>
              <a:t>Tip</a:t>
            </a:r>
            <a:endParaRPr lang="ru-RU" sz="4000" dirty="0">
              <a:solidFill>
                <a:srgbClr val="860000"/>
              </a:solidFill>
            </a:endParaRPr>
          </a:p>
        </p:txBody>
      </p:sp>
      <p:sp>
        <p:nvSpPr>
          <p:cNvPr id="4" name="Выноска со стрелкой вниз 3"/>
          <p:cNvSpPr/>
          <p:nvPr/>
        </p:nvSpPr>
        <p:spPr>
          <a:xfrm>
            <a:off x="1331640" y="3789040"/>
            <a:ext cx="1512168" cy="1440160"/>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z-Latn-AZ" sz="3600" b="1" dirty="0" smtClean="0">
                <a:solidFill>
                  <a:srgbClr val="860000"/>
                </a:solidFill>
              </a:rPr>
              <a:t>Sinif</a:t>
            </a:r>
            <a:endParaRPr lang="ru-RU" sz="3600" dirty="0">
              <a:solidFill>
                <a:srgbClr val="860000"/>
              </a:solidFill>
            </a:endParaRPr>
          </a:p>
        </p:txBody>
      </p:sp>
      <p:sp>
        <p:nvSpPr>
          <p:cNvPr id="5" name="Выноска со стрелкой вниз 4"/>
          <p:cNvSpPr/>
          <p:nvPr/>
        </p:nvSpPr>
        <p:spPr>
          <a:xfrm rot="16200000">
            <a:off x="1547664" y="5013176"/>
            <a:ext cx="1512168" cy="1944216"/>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z-Latn-AZ" sz="3600" b="1" dirty="0" smtClean="0">
                <a:solidFill>
                  <a:srgbClr val="860000"/>
                </a:solidFill>
              </a:rPr>
              <a:t>Dəstə</a:t>
            </a:r>
            <a:endParaRPr lang="ru-RU" sz="3600" dirty="0">
              <a:solidFill>
                <a:srgbClr val="860000"/>
              </a:solidFill>
            </a:endParaRPr>
          </a:p>
        </p:txBody>
      </p:sp>
      <p:sp>
        <p:nvSpPr>
          <p:cNvPr id="6" name="Выноска со стрелкой вниз 5"/>
          <p:cNvSpPr/>
          <p:nvPr/>
        </p:nvSpPr>
        <p:spPr>
          <a:xfrm rot="16200000">
            <a:off x="3491880" y="5013176"/>
            <a:ext cx="1512168" cy="1944216"/>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z-Latn-AZ" sz="3600" b="1" dirty="0" smtClean="0">
                <a:solidFill>
                  <a:srgbClr val="860000"/>
                </a:solidFill>
              </a:rPr>
              <a:t>Fəsilə </a:t>
            </a:r>
            <a:endParaRPr lang="ru-RU" sz="3600" dirty="0">
              <a:solidFill>
                <a:srgbClr val="860000"/>
              </a:solidFill>
            </a:endParaRPr>
          </a:p>
        </p:txBody>
      </p:sp>
      <p:sp>
        <p:nvSpPr>
          <p:cNvPr id="7" name="Выноска со стрелкой вниз 6"/>
          <p:cNvSpPr/>
          <p:nvPr/>
        </p:nvSpPr>
        <p:spPr>
          <a:xfrm rot="16200000">
            <a:off x="5436096" y="4941168"/>
            <a:ext cx="1512168" cy="1944216"/>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z-Latn-AZ" sz="4800" b="1" dirty="0" smtClean="0">
                <a:solidFill>
                  <a:srgbClr val="860000"/>
                </a:solidFill>
              </a:rPr>
              <a:t>Cins</a:t>
            </a:r>
            <a:endParaRPr lang="ru-RU" sz="4800" dirty="0">
              <a:solidFill>
                <a:srgbClr val="860000"/>
              </a:solidFill>
            </a:endParaRPr>
          </a:p>
        </p:txBody>
      </p:sp>
      <p:sp>
        <p:nvSpPr>
          <p:cNvPr id="8" name="Выноска со стрелкой вниз 7"/>
          <p:cNvSpPr/>
          <p:nvPr/>
        </p:nvSpPr>
        <p:spPr>
          <a:xfrm rot="16200000">
            <a:off x="7415808" y="4941168"/>
            <a:ext cx="1512168" cy="1944216"/>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z-Latn-AZ" sz="4400" b="1" dirty="0" smtClean="0">
                <a:solidFill>
                  <a:srgbClr val="860000"/>
                </a:solidFill>
              </a:rPr>
              <a:t>Növ</a:t>
            </a:r>
            <a:endParaRPr lang="ru-RU" sz="4400" dirty="0">
              <a:solidFill>
                <a:srgbClr val="860000"/>
              </a:solidFill>
            </a:endParaRPr>
          </a:p>
        </p:txBody>
      </p:sp>
      <p:sp>
        <p:nvSpPr>
          <p:cNvPr id="9" name="Выноска со стрелкой вниз 8"/>
          <p:cNvSpPr/>
          <p:nvPr/>
        </p:nvSpPr>
        <p:spPr>
          <a:xfrm>
            <a:off x="1403648" y="980728"/>
            <a:ext cx="1512168" cy="1440160"/>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z-Latn-AZ" sz="3200" b="1" dirty="0" smtClean="0">
                <a:solidFill>
                  <a:srgbClr val="860000"/>
                </a:solidFill>
              </a:rPr>
              <a:t>Aləm</a:t>
            </a:r>
            <a:endParaRPr lang="ru-RU" sz="3200" dirty="0">
              <a:solidFill>
                <a:srgbClr val="860000"/>
              </a:solidFill>
            </a:endParaRPr>
          </a:p>
        </p:txBody>
      </p:sp>
      <p:sp>
        <p:nvSpPr>
          <p:cNvPr id="10" name="Стрелка углом вверх 9"/>
          <p:cNvSpPr/>
          <p:nvPr/>
        </p:nvSpPr>
        <p:spPr>
          <a:xfrm rot="10800000">
            <a:off x="1979712" y="188640"/>
            <a:ext cx="2952328" cy="792088"/>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9" presetClass="entr" presetSubtype="0" fill="hold" grpId="1" nodeType="after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1000" fill="hold"/>
                                        <p:tgtEl>
                                          <p:spTgt spid="2"/>
                                        </p:tgtEl>
                                        <p:attrNameLst>
                                          <p:attrName>ppt_x</p:attrName>
                                        </p:attrNameLst>
                                      </p:cBhvr>
                                      <p:tavLst>
                                        <p:tav tm="0">
                                          <p:val>
                                            <p:strVal val="#ppt_x-.2"/>
                                          </p:val>
                                        </p:tav>
                                        <p:tav tm="100000">
                                          <p:val>
                                            <p:strVal val="#ppt_x"/>
                                          </p:val>
                                        </p:tav>
                                      </p:tavLst>
                                    </p:anim>
                                    <p:anim calcmode="lin" valueType="num">
                                      <p:cBhvr>
                                        <p:cTn id="14"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15" dur="1000"/>
                                        <p:tgtEl>
                                          <p:spTgt spid="2"/>
                                        </p:tgtEl>
                                      </p:cBhvr>
                                    </p:animEffect>
                                  </p:childTnLst>
                                </p:cTn>
                              </p:par>
                            </p:childTnLst>
                          </p:cTn>
                        </p:par>
                        <p:par>
                          <p:cTn id="16" fill="hold">
                            <p:stCondLst>
                              <p:cond delay="2000"/>
                            </p:stCondLst>
                            <p:childTnLst>
                              <p:par>
                                <p:cTn id="17" presetID="29" presetClass="entr" presetSubtype="0"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1000" fill="hold"/>
                                        <p:tgtEl>
                                          <p:spTgt spid="10"/>
                                        </p:tgtEl>
                                        <p:attrNameLst>
                                          <p:attrName>ppt_x</p:attrName>
                                        </p:attrNameLst>
                                      </p:cBhvr>
                                      <p:tavLst>
                                        <p:tav tm="0">
                                          <p:val>
                                            <p:strVal val="#ppt_x-.2"/>
                                          </p:val>
                                        </p:tav>
                                        <p:tav tm="100000">
                                          <p:val>
                                            <p:strVal val="#ppt_x"/>
                                          </p:val>
                                        </p:tav>
                                      </p:tavLst>
                                    </p:anim>
                                    <p:anim calcmode="lin" valueType="num">
                                      <p:cBhvr>
                                        <p:cTn id="20" dur="1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21" dur="1000"/>
                                        <p:tgtEl>
                                          <p:spTgt spid="10"/>
                                        </p:tgtEl>
                                      </p:cBhvr>
                                    </p:animEffect>
                                  </p:childTnLst>
                                </p:cTn>
                              </p:par>
                            </p:childTnLst>
                          </p:cTn>
                        </p:par>
                        <p:par>
                          <p:cTn id="22" fill="hold">
                            <p:stCondLst>
                              <p:cond delay="3000"/>
                            </p:stCondLst>
                            <p:childTnLst>
                              <p:par>
                                <p:cTn id="23" presetID="29" presetClass="entr" presetSubtype="0" fill="hold" grpId="0" nodeType="after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p:cTn id="25" dur="1000" fill="hold"/>
                                        <p:tgtEl>
                                          <p:spTgt spid="9"/>
                                        </p:tgtEl>
                                        <p:attrNameLst>
                                          <p:attrName>ppt_x</p:attrName>
                                        </p:attrNameLst>
                                      </p:cBhvr>
                                      <p:tavLst>
                                        <p:tav tm="0">
                                          <p:val>
                                            <p:strVal val="#ppt_x-.2"/>
                                          </p:val>
                                        </p:tav>
                                        <p:tav tm="100000">
                                          <p:val>
                                            <p:strVal val="#ppt_x"/>
                                          </p:val>
                                        </p:tav>
                                      </p:tavLst>
                                    </p:anim>
                                    <p:anim calcmode="lin" valueType="num">
                                      <p:cBhvr>
                                        <p:cTn id="26"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27" dur="1000"/>
                                        <p:tgtEl>
                                          <p:spTgt spid="9"/>
                                        </p:tgtEl>
                                      </p:cBhvr>
                                    </p:animEffect>
                                  </p:childTnLst>
                                </p:cTn>
                              </p:par>
                            </p:childTnLst>
                          </p:cTn>
                        </p:par>
                        <p:par>
                          <p:cTn id="28" fill="hold">
                            <p:stCondLst>
                              <p:cond delay="4000"/>
                            </p:stCondLst>
                            <p:childTnLst>
                              <p:par>
                                <p:cTn id="29" presetID="29" presetClass="entr" presetSubtype="0" fill="hold" grpId="0" nodeType="afterEffect">
                                  <p:stCondLst>
                                    <p:cond delay="0"/>
                                  </p:stCondLst>
                                  <p:childTnLst>
                                    <p:set>
                                      <p:cBhvr>
                                        <p:cTn id="30" dur="1" fill="hold">
                                          <p:stCondLst>
                                            <p:cond delay="0"/>
                                          </p:stCondLst>
                                        </p:cTn>
                                        <p:tgtEl>
                                          <p:spTgt spid="3"/>
                                        </p:tgtEl>
                                        <p:attrNameLst>
                                          <p:attrName>style.visibility</p:attrName>
                                        </p:attrNameLst>
                                      </p:cBhvr>
                                      <p:to>
                                        <p:strVal val="visible"/>
                                      </p:to>
                                    </p:set>
                                    <p:anim calcmode="lin" valueType="num">
                                      <p:cBhvr>
                                        <p:cTn id="31" dur="1000" fill="hold"/>
                                        <p:tgtEl>
                                          <p:spTgt spid="3"/>
                                        </p:tgtEl>
                                        <p:attrNameLst>
                                          <p:attrName>ppt_x</p:attrName>
                                        </p:attrNameLst>
                                      </p:cBhvr>
                                      <p:tavLst>
                                        <p:tav tm="0">
                                          <p:val>
                                            <p:strVal val="#ppt_x-.2"/>
                                          </p:val>
                                        </p:tav>
                                        <p:tav tm="100000">
                                          <p:val>
                                            <p:strVal val="#ppt_x"/>
                                          </p:val>
                                        </p:tav>
                                      </p:tavLst>
                                    </p:anim>
                                    <p:anim calcmode="lin" valueType="num">
                                      <p:cBhvr>
                                        <p:cTn id="32" dur="10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33" dur="1000"/>
                                        <p:tgtEl>
                                          <p:spTgt spid="3"/>
                                        </p:tgtEl>
                                      </p:cBhvr>
                                    </p:animEffect>
                                  </p:childTnLst>
                                </p:cTn>
                              </p:par>
                            </p:childTnLst>
                          </p:cTn>
                        </p:par>
                        <p:par>
                          <p:cTn id="34" fill="hold">
                            <p:stCondLst>
                              <p:cond delay="5000"/>
                            </p:stCondLst>
                            <p:childTnLst>
                              <p:par>
                                <p:cTn id="35" presetID="29" presetClass="entr" presetSubtype="0" fill="hold" grpId="0" nodeType="after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p:cTn id="37" dur="1000" fill="hold"/>
                                        <p:tgtEl>
                                          <p:spTgt spid="4"/>
                                        </p:tgtEl>
                                        <p:attrNameLst>
                                          <p:attrName>ppt_x</p:attrName>
                                        </p:attrNameLst>
                                      </p:cBhvr>
                                      <p:tavLst>
                                        <p:tav tm="0">
                                          <p:val>
                                            <p:strVal val="#ppt_x-.2"/>
                                          </p:val>
                                        </p:tav>
                                        <p:tav tm="100000">
                                          <p:val>
                                            <p:strVal val="#ppt_x"/>
                                          </p:val>
                                        </p:tav>
                                      </p:tavLst>
                                    </p:anim>
                                    <p:anim calcmode="lin" valueType="num">
                                      <p:cBhvr>
                                        <p:cTn id="3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39" dur="1000"/>
                                        <p:tgtEl>
                                          <p:spTgt spid="4"/>
                                        </p:tgtEl>
                                      </p:cBhvr>
                                    </p:animEffect>
                                  </p:childTnLst>
                                </p:cTn>
                              </p:par>
                            </p:childTnLst>
                          </p:cTn>
                        </p:par>
                        <p:par>
                          <p:cTn id="40" fill="hold">
                            <p:stCondLst>
                              <p:cond delay="6000"/>
                            </p:stCondLst>
                            <p:childTnLst>
                              <p:par>
                                <p:cTn id="41" presetID="29" presetClass="entr" presetSubtype="0" fill="hold" grpId="0" nodeType="afterEffect">
                                  <p:stCondLst>
                                    <p:cond delay="0"/>
                                  </p:stCondLst>
                                  <p:childTnLst>
                                    <p:set>
                                      <p:cBhvr>
                                        <p:cTn id="42" dur="1" fill="hold">
                                          <p:stCondLst>
                                            <p:cond delay="0"/>
                                          </p:stCondLst>
                                        </p:cTn>
                                        <p:tgtEl>
                                          <p:spTgt spid="5"/>
                                        </p:tgtEl>
                                        <p:attrNameLst>
                                          <p:attrName>style.visibility</p:attrName>
                                        </p:attrNameLst>
                                      </p:cBhvr>
                                      <p:to>
                                        <p:strVal val="visible"/>
                                      </p:to>
                                    </p:set>
                                    <p:anim calcmode="lin" valueType="num">
                                      <p:cBhvr>
                                        <p:cTn id="43" dur="1000" fill="hold"/>
                                        <p:tgtEl>
                                          <p:spTgt spid="5"/>
                                        </p:tgtEl>
                                        <p:attrNameLst>
                                          <p:attrName>ppt_x</p:attrName>
                                        </p:attrNameLst>
                                      </p:cBhvr>
                                      <p:tavLst>
                                        <p:tav tm="0">
                                          <p:val>
                                            <p:strVal val="#ppt_x-.2"/>
                                          </p:val>
                                        </p:tav>
                                        <p:tav tm="100000">
                                          <p:val>
                                            <p:strVal val="#ppt_x"/>
                                          </p:val>
                                        </p:tav>
                                      </p:tavLst>
                                    </p:anim>
                                    <p:anim calcmode="lin" valueType="num">
                                      <p:cBhvr>
                                        <p:cTn id="44"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45" dur="1000"/>
                                        <p:tgtEl>
                                          <p:spTgt spid="5"/>
                                        </p:tgtEl>
                                      </p:cBhvr>
                                    </p:animEffect>
                                  </p:childTnLst>
                                </p:cTn>
                              </p:par>
                            </p:childTnLst>
                          </p:cTn>
                        </p:par>
                        <p:par>
                          <p:cTn id="46" fill="hold">
                            <p:stCondLst>
                              <p:cond delay="7000"/>
                            </p:stCondLst>
                            <p:childTnLst>
                              <p:par>
                                <p:cTn id="47" presetID="29" presetClass="entr" presetSubtype="0" fill="hold" grpId="0" nodeType="afterEffect">
                                  <p:stCondLst>
                                    <p:cond delay="0"/>
                                  </p:stCondLst>
                                  <p:childTnLst>
                                    <p:set>
                                      <p:cBhvr>
                                        <p:cTn id="48" dur="1" fill="hold">
                                          <p:stCondLst>
                                            <p:cond delay="0"/>
                                          </p:stCondLst>
                                        </p:cTn>
                                        <p:tgtEl>
                                          <p:spTgt spid="6"/>
                                        </p:tgtEl>
                                        <p:attrNameLst>
                                          <p:attrName>style.visibility</p:attrName>
                                        </p:attrNameLst>
                                      </p:cBhvr>
                                      <p:to>
                                        <p:strVal val="visible"/>
                                      </p:to>
                                    </p:set>
                                    <p:anim calcmode="lin" valueType="num">
                                      <p:cBhvr>
                                        <p:cTn id="49" dur="1000" fill="hold"/>
                                        <p:tgtEl>
                                          <p:spTgt spid="6"/>
                                        </p:tgtEl>
                                        <p:attrNameLst>
                                          <p:attrName>ppt_x</p:attrName>
                                        </p:attrNameLst>
                                      </p:cBhvr>
                                      <p:tavLst>
                                        <p:tav tm="0">
                                          <p:val>
                                            <p:strVal val="#ppt_x-.2"/>
                                          </p:val>
                                        </p:tav>
                                        <p:tav tm="100000">
                                          <p:val>
                                            <p:strVal val="#ppt_x"/>
                                          </p:val>
                                        </p:tav>
                                      </p:tavLst>
                                    </p:anim>
                                    <p:anim calcmode="lin" valueType="num">
                                      <p:cBhvr>
                                        <p:cTn id="50"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51" dur="1000"/>
                                        <p:tgtEl>
                                          <p:spTgt spid="6"/>
                                        </p:tgtEl>
                                      </p:cBhvr>
                                    </p:animEffect>
                                  </p:childTnLst>
                                </p:cTn>
                              </p:par>
                            </p:childTnLst>
                          </p:cTn>
                        </p:par>
                        <p:par>
                          <p:cTn id="52" fill="hold">
                            <p:stCondLst>
                              <p:cond delay="8000"/>
                            </p:stCondLst>
                            <p:childTnLst>
                              <p:par>
                                <p:cTn id="53" presetID="29" presetClass="entr" presetSubtype="0" fill="hold" grpId="0" nodeType="afterEffect">
                                  <p:stCondLst>
                                    <p:cond delay="0"/>
                                  </p:stCondLst>
                                  <p:childTnLst>
                                    <p:set>
                                      <p:cBhvr>
                                        <p:cTn id="54" dur="1" fill="hold">
                                          <p:stCondLst>
                                            <p:cond delay="0"/>
                                          </p:stCondLst>
                                        </p:cTn>
                                        <p:tgtEl>
                                          <p:spTgt spid="7"/>
                                        </p:tgtEl>
                                        <p:attrNameLst>
                                          <p:attrName>style.visibility</p:attrName>
                                        </p:attrNameLst>
                                      </p:cBhvr>
                                      <p:to>
                                        <p:strVal val="visible"/>
                                      </p:to>
                                    </p:set>
                                    <p:anim calcmode="lin" valueType="num">
                                      <p:cBhvr>
                                        <p:cTn id="55" dur="1000" fill="hold"/>
                                        <p:tgtEl>
                                          <p:spTgt spid="7"/>
                                        </p:tgtEl>
                                        <p:attrNameLst>
                                          <p:attrName>ppt_x</p:attrName>
                                        </p:attrNameLst>
                                      </p:cBhvr>
                                      <p:tavLst>
                                        <p:tav tm="0">
                                          <p:val>
                                            <p:strVal val="#ppt_x-.2"/>
                                          </p:val>
                                        </p:tav>
                                        <p:tav tm="100000">
                                          <p:val>
                                            <p:strVal val="#ppt_x"/>
                                          </p:val>
                                        </p:tav>
                                      </p:tavLst>
                                    </p:anim>
                                    <p:anim calcmode="lin" valueType="num">
                                      <p:cBhvr>
                                        <p:cTn id="56"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57" dur="1000"/>
                                        <p:tgtEl>
                                          <p:spTgt spid="7"/>
                                        </p:tgtEl>
                                      </p:cBhvr>
                                    </p:animEffect>
                                  </p:childTnLst>
                                </p:cTn>
                              </p:par>
                            </p:childTnLst>
                          </p:cTn>
                        </p:par>
                        <p:par>
                          <p:cTn id="58" fill="hold">
                            <p:stCondLst>
                              <p:cond delay="9000"/>
                            </p:stCondLst>
                            <p:childTnLst>
                              <p:par>
                                <p:cTn id="59" presetID="29" presetClass="entr" presetSubtype="0" fill="hold" grpId="0" nodeType="afterEffect">
                                  <p:stCondLst>
                                    <p:cond delay="0"/>
                                  </p:stCondLst>
                                  <p:childTnLst>
                                    <p:set>
                                      <p:cBhvr>
                                        <p:cTn id="60" dur="1" fill="hold">
                                          <p:stCondLst>
                                            <p:cond delay="0"/>
                                          </p:stCondLst>
                                        </p:cTn>
                                        <p:tgtEl>
                                          <p:spTgt spid="8"/>
                                        </p:tgtEl>
                                        <p:attrNameLst>
                                          <p:attrName>style.visibility</p:attrName>
                                        </p:attrNameLst>
                                      </p:cBhvr>
                                      <p:to>
                                        <p:strVal val="visible"/>
                                      </p:to>
                                    </p:set>
                                    <p:anim calcmode="lin" valueType="num">
                                      <p:cBhvr>
                                        <p:cTn id="61" dur="1000" fill="hold"/>
                                        <p:tgtEl>
                                          <p:spTgt spid="8"/>
                                        </p:tgtEl>
                                        <p:attrNameLst>
                                          <p:attrName>ppt_x</p:attrName>
                                        </p:attrNameLst>
                                      </p:cBhvr>
                                      <p:tavLst>
                                        <p:tav tm="0">
                                          <p:val>
                                            <p:strVal val="#ppt_x-.2"/>
                                          </p:val>
                                        </p:tav>
                                        <p:tav tm="100000">
                                          <p:val>
                                            <p:strVal val="#ppt_x"/>
                                          </p:val>
                                        </p:tav>
                                      </p:tavLst>
                                    </p:anim>
                                    <p:anim calcmode="lin" valueType="num">
                                      <p:cBhvr>
                                        <p:cTn id="62" dur="10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63"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3" grpId="0" animBg="1"/>
      <p:bldP spid="4" grpId="0" animBg="1"/>
      <p:bldP spid="5" grpId="0" animBg="1"/>
      <p:bldP spid="6" grpId="0" animBg="1"/>
      <p:bldP spid="7" grpId="0" animBg="1"/>
      <p:bldP spid="8" grpId="0" animBg="1"/>
      <p:bldP spid="9" grpId="0" animBg="1"/>
      <p:bldP spid="1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Выноска со стрелкой вниз 11"/>
          <p:cNvSpPr/>
          <p:nvPr/>
        </p:nvSpPr>
        <p:spPr>
          <a:xfrm rot="16200000">
            <a:off x="5544108" y="4401108"/>
            <a:ext cx="1440160" cy="1800200"/>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z-Latn-AZ" sz="2800" b="1" dirty="0" smtClean="0">
                <a:solidFill>
                  <a:srgbClr val="92D050"/>
                </a:solidFill>
              </a:rPr>
              <a:t>Pələng</a:t>
            </a:r>
            <a:endParaRPr lang="ru-RU" sz="2800" dirty="0">
              <a:solidFill>
                <a:srgbClr val="92D050"/>
              </a:solidFill>
            </a:endParaRPr>
          </a:p>
        </p:txBody>
      </p:sp>
      <p:sp>
        <p:nvSpPr>
          <p:cNvPr id="2" name="Заголовок 1"/>
          <p:cNvSpPr>
            <a:spLocks noGrp="1"/>
          </p:cNvSpPr>
          <p:nvPr>
            <p:ph type="title"/>
          </p:nvPr>
        </p:nvSpPr>
        <p:spPr>
          <a:xfrm>
            <a:off x="3635896" y="0"/>
            <a:ext cx="4536504" cy="2060848"/>
          </a:xfrm>
        </p:spPr>
        <p:style>
          <a:lnRef idx="0">
            <a:schemeClr val="accent4"/>
          </a:lnRef>
          <a:fillRef idx="3">
            <a:schemeClr val="accent4"/>
          </a:fillRef>
          <a:effectRef idx="3">
            <a:schemeClr val="accent4"/>
          </a:effectRef>
          <a:fontRef idx="minor">
            <a:schemeClr val="lt1"/>
          </a:fontRef>
        </p:style>
        <p:txBody>
          <a:bodyPr>
            <a:normAutofit/>
          </a:bodyPr>
          <a:lstStyle/>
          <a:p>
            <a:r>
              <a:rPr lang="az-Latn-AZ" b="1" dirty="0" smtClean="0">
                <a:solidFill>
                  <a:srgbClr val="92D050"/>
                </a:solidFill>
              </a:rPr>
              <a:t>Pələng  üçün</a:t>
            </a:r>
            <a:r>
              <a:rPr lang="az-Latn-AZ" b="1" dirty="0" smtClean="0">
                <a:solidFill>
                  <a:schemeClr val="bg1">
                    <a:lumMod val="50000"/>
                  </a:schemeClr>
                </a:solidFill>
              </a:rPr>
              <a:t/>
            </a:r>
            <a:br>
              <a:rPr lang="az-Latn-AZ" b="1" dirty="0" smtClean="0">
                <a:solidFill>
                  <a:schemeClr val="bg1">
                    <a:lumMod val="50000"/>
                  </a:schemeClr>
                </a:solidFill>
              </a:rPr>
            </a:br>
            <a:endParaRPr lang="ru-RU" dirty="0"/>
          </a:p>
        </p:txBody>
      </p:sp>
      <p:pic>
        <p:nvPicPr>
          <p:cNvPr id="3" name="Рисунок 2" descr="as1.jpg"/>
          <p:cNvPicPr>
            <a:picLocks noChangeAspect="1"/>
          </p:cNvPicPr>
          <p:nvPr/>
        </p:nvPicPr>
        <p:blipFill>
          <a:blip r:embed="rId2" cstate="print"/>
          <a:stretch>
            <a:fillRect/>
          </a:stretch>
        </p:blipFill>
        <p:spPr>
          <a:xfrm>
            <a:off x="6660232" y="3933056"/>
            <a:ext cx="2505878" cy="2088232"/>
          </a:xfrm>
          <a:prstGeom prst="rect">
            <a:avLst/>
          </a:prstGeom>
        </p:spPr>
      </p:pic>
      <p:sp>
        <p:nvSpPr>
          <p:cNvPr id="4" name="Выноска со стрелкой вниз 3"/>
          <p:cNvSpPr/>
          <p:nvPr/>
        </p:nvSpPr>
        <p:spPr>
          <a:xfrm>
            <a:off x="0" y="260648"/>
            <a:ext cx="1440160" cy="1224136"/>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z-Latn-AZ" sz="2000" b="1" dirty="0" smtClean="0">
                <a:solidFill>
                  <a:srgbClr val="92D050"/>
                </a:solidFill>
              </a:rPr>
              <a:t>Heyvanlar  aləmi </a:t>
            </a:r>
            <a:endParaRPr lang="ru-RU" sz="2000" dirty="0">
              <a:solidFill>
                <a:srgbClr val="92D050"/>
              </a:solidFill>
            </a:endParaRPr>
          </a:p>
        </p:txBody>
      </p:sp>
      <p:sp>
        <p:nvSpPr>
          <p:cNvPr id="6" name="Выноска со стрелкой вниз 5"/>
          <p:cNvSpPr/>
          <p:nvPr/>
        </p:nvSpPr>
        <p:spPr>
          <a:xfrm>
            <a:off x="0" y="1484784"/>
            <a:ext cx="1440160" cy="1224136"/>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z-Latn-AZ" sz="2000" b="1" dirty="0" smtClean="0">
                <a:solidFill>
                  <a:srgbClr val="92D050"/>
                </a:solidFill>
              </a:rPr>
              <a:t>Xordalılar</a:t>
            </a:r>
            <a:endParaRPr lang="ru-RU" sz="2000" dirty="0">
              <a:solidFill>
                <a:srgbClr val="92D050"/>
              </a:solidFill>
            </a:endParaRPr>
          </a:p>
        </p:txBody>
      </p:sp>
      <p:sp>
        <p:nvSpPr>
          <p:cNvPr id="8" name="Выноска со стрелкой вниз 7"/>
          <p:cNvSpPr/>
          <p:nvPr/>
        </p:nvSpPr>
        <p:spPr>
          <a:xfrm>
            <a:off x="0" y="2708920"/>
            <a:ext cx="1440160" cy="1800200"/>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z-Latn-AZ" sz="2000" b="1" dirty="0" smtClean="0">
                <a:solidFill>
                  <a:srgbClr val="92D050"/>
                </a:solidFill>
              </a:rPr>
              <a:t>Məməlilər</a:t>
            </a:r>
            <a:endParaRPr lang="ru-RU" sz="2000" dirty="0">
              <a:solidFill>
                <a:srgbClr val="92D050"/>
              </a:solidFill>
            </a:endParaRPr>
          </a:p>
        </p:txBody>
      </p:sp>
      <p:sp>
        <p:nvSpPr>
          <p:cNvPr id="9" name="Выноска со стрелкой вниз 8"/>
          <p:cNvSpPr/>
          <p:nvPr/>
        </p:nvSpPr>
        <p:spPr>
          <a:xfrm rot="16200000">
            <a:off x="252028" y="4257092"/>
            <a:ext cx="1440160" cy="1944216"/>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z-Latn-AZ" sz="2800" b="1" dirty="0" smtClean="0">
                <a:solidFill>
                  <a:srgbClr val="92D050"/>
                </a:solidFill>
              </a:rPr>
              <a:t>Yırtıcılar</a:t>
            </a:r>
            <a:endParaRPr lang="ru-RU" sz="2800" dirty="0">
              <a:solidFill>
                <a:srgbClr val="92D050"/>
              </a:solidFill>
            </a:endParaRPr>
          </a:p>
        </p:txBody>
      </p:sp>
      <p:sp>
        <p:nvSpPr>
          <p:cNvPr id="10" name="Выноска со стрелкой вниз 9"/>
          <p:cNvSpPr/>
          <p:nvPr/>
        </p:nvSpPr>
        <p:spPr>
          <a:xfrm rot="16200000">
            <a:off x="2087724" y="4401108"/>
            <a:ext cx="1440160" cy="1800200"/>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z-Latn-AZ" sz="2800" b="1" dirty="0" smtClean="0">
                <a:solidFill>
                  <a:srgbClr val="92D050"/>
                </a:solidFill>
              </a:rPr>
              <a:t>Pişikkimilər</a:t>
            </a:r>
            <a:endParaRPr lang="ru-RU" sz="2800" dirty="0">
              <a:solidFill>
                <a:srgbClr val="92D050"/>
              </a:solidFill>
            </a:endParaRPr>
          </a:p>
        </p:txBody>
      </p:sp>
      <p:sp>
        <p:nvSpPr>
          <p:cNvPr id="11" name="Выноска со стрелкой вниз 10"/>
          <p:cNvSpPr/>
          <p:nvPr/>
        </p:nvSpPr>
        <p:spPr>
          <a:xfrm rot="16200000">
            <a:off x="3815916" y="4401108"/>
            <a:ext cx="1440160" cy="1800200"/>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z-Latn-AZ" sz="2800" b="1" dirty="0" smtClean="0">
                <a:solidFill>
                  <a:srgbClr val="92D050"/>
                </a:solidFill>
              </a:rPr>
              <a:t>Pişik</a:t>
            </a:r>
            <a:endParaRPr lang="ru-RU" sz="2800" dirty="0">
              <a:solidFill>
                <a:srgbClr val="92D050"/>
              </a:solidFill>
            </a:endParaRPr>
          </a:p>
        </p:txBody>
      </p:sp>
      <p:cxnSp>
        <p:nvCxnSpPr>
          <p:cNvPr id="17" name="Прямая со стрелкой 16"/>
          <p:cNvCxnSpPr/>
          <p:nvPr/>
        </p:nvCxnSpPr>
        <p:spPr>
          <a:xfrm>
            <a:off x="1475656" y="476672"/>
            <a:ext cx="2160240" cy="0"/>
          </a:xfrm>
          <a:prstGeom prst="straightConnector1">
            <a:avLst/>
          </a:prstGeom>
          <a:ln w="57150">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par>
                          <p:cTn id="10" fill="hold">
                            <p:stCondLst>
                              <p:cond delay="1000"/>
                            </p:stCondLst>
                            <p:childTnLst>
                              <p:par>
                                <p:cTn id="11" presetID="29"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1000" fill="hold"/>
                                        <p:tgtEl>
                                          <p:spTgt spid="6"/>
                                        </p:tgtEl>
                                        <p:attrNameLst>
                                          <p:attrName>ppt_x</p:attrName>
                                        </p:attrNameLst>
                                      </p:cBhvr>
                                      <p:tavLst>
                                        <p:tav tm="0">
                                          <p:val>
                                            <p:strVal val="#ppt_x-.2"/>
                                          </p:val>
                                        </p:tav>
                                        <p:tav tm="100000">
                                          <p:val>
                                            <p:strVal val="#ppt_x"/>
                                          </p:val>
                                        </p:tav>
                                      </p:tavLst>
                                    </p:anim>
                                    <p:anim calcmode="lin" valueType="num">
                                      <p:cBhvr>
                                        <p:cTn id="14"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15" dur="1000"/>
                                        <p:tgtEl>
                                          <p:spTgt spid="6"/>
                                        </p:tgtEl>
                                      </p:cBhvr>
                                    </p:animEffect>
                                  </p:childTnLst>
                                </p:cTn>
                              </p:par>
                            </p:childTnLst>
                          </p:cTn>
                        </p:par>
                        <p:par>
                          <p:cTn id="16" fill="hold">
                            <p:stCondLst>
                              <p:cond delay="2000"/>
                            </p:stCondLst>
                            <p:childTnLst>
                              <p:par>
                                <p:cTn id="17" presetID="29" presetClass="entr" presetSubtype="0"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1000" fill="hold"/>
                                        <p:tgtEl>
                                          <p:spTgt spid="8"/>
                                        </p:tgtEl>
                                        <p:attrNameLst>
                                          <p:attrName>ppt_x</p:attrName>
                                        </p:attrNameLst>
                                      </p:cBhvr>
                                      <p:tavLst>
                                        <p:tav tm="0">
                                          <p:val>
                                            <p:strVal val="#ppt_x-.2"/>
                                          </p:val>
                                        </p:tav>
                                        <p:tav tm="100000">
                                          <p:val>
                                            <p:strVal val="#ppt_x"/>
                                          </p:val>
                                        </p:tav>
                                      </p:tavLst>
                                    </p:anim>
                                    <p:anim calcmode="lin" valueType="num">
                                      <p:cBhvr>
                                        <p:cTn id="20" dur="10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21" dur="1000"/>
                                        <p:tgtEl>
                                          <p:spTgt spid="8"/>
                                        </p:tgtEl>
                                      </p:cBhvr>
                                    </p:animEffect>
                                  </p:childTnLst>
                                </p:cTn>
                              </p:par>
                            </p:childTnLst>
                          </p:cTn>
                        </p:par>
                        <p:par>
                          <p:cTn id="22" fill="hold">
                            <p:stCondLst>
                              <p:cond delay="3000"/>
                            </p:stCondLst>
                            <p:childTnLst>
                              <p:par>
                                <p:cTn id="23" presetID="29" presetClass="entr" presetSubtype="0" fill="hold" grpId="0" nodeType="after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p:cTn id="25" dur="1000" fill="hold"/>
                                        <p:tgtEl>
                                          <p:spTgt spid="9"/>
                                        </p:tgtEl>
                                        <p:attrNameLst>
                                          <p:attrName>ppt_x</p:attrName>
                                        </p:attrNameLst>
                                      </p:cBhvr>
                                      <p:tavLst>
                                        <p:tav tm="0">
                                          <p:val>
                                            <p:strVal val="#ppt_x-.2"/>
                                          </p:val>
                                        </p:tav>
                                        <p:tav tm="100000">
                                          <p:val>
                                            <p:strVal val="#ppt_x"/>
                                          </p:val>
                                        </p:tav>
                                      </p:tavLst>
                                    </p:anim>
                                    <p:anim calcmode="lin" valueType="num">
                                      <p:cBhvr>
                                        <p:cTn id="26"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27" dur="1000"/>
                                        <p:tgtEl>
                                          <p:spTgt spid="9"/>
                                        </p:tgtEl>
                                      </p:cBhvr>
                                    </p:animEffect>
                                  </p:childTnLst>
                                </p:cTn>
                              </p:par>
                            </p:childTnLst>
                          </p:cTn>
                        </p:par>
                        <p:par>
                          <p:cTn id="28" fill="hold">
                            <p:stCondLst>
                              <p:cond delay="4000"/>
                            </p:stCondLst>
                            <p:childTnLst>
                              <p:par>
                                <p:cTn id="29" presetID="29" presetClass="entr" presetSubtype="0"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p:cTn id="31" dur="1000" fill="hold"/>
                                        <p:tgtEl>
                                          <p:spTgt spid="10"/>
                                        </p:tgtEl>
                                        <p:attrNameLst>
                                          <p:attrName>ppt_x</p:attrName>
                                        </p:attrNameLst>
                                      </p:cBhvr>
                                      <p:tavLst>
                                        <p:tav tm="0">
                                          <p:val>
                                            <p:strVal val="#ppt_x-.2"/>
                                          </p:val>
                                        </p:tav>
                                        <p:tav tm="100000">
                                          <p:val>
                                            <p:strVal val="#ppt_x"/>
                                          </p:val>
                                        </p:tav>
                                      </p:tavLst>
                                    </p:anim>
                                    <p:anim calcmode="lin" valueType="num">
                                      <p:cBhvr>
                                        <p:cTn id="32" dur="1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33" dur="1000"/>
                                        <p:tgtEl>
                                          <p:spTgt spid="10"/>
                                        </p:tgtEl>
                                      </p:cBhvr>
                                    </p:animEffect>
                                  </p:childTnLst>
                                </p:cTn>
                              </p:par>
                            </p:childTnLst>
                          </p:cTn>
                        </p:par>
                        <p:par>
                          <p:cTn id="34" fill="hold">
                            <p:stCondLst>
                              <p:cond delay="5000"/>
                            </p:stCondLst>
                            <p:childTnLst>
                              <p:par>
                                <p:cTn id="35" presetID="29" presetClass="entr" presetSubtype="0" fill="hold" grpId="0" nodeType="after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p:cTn id="37" dur="1000" fill="hold"/>
                                        <p:tgtEl>
                                          <p:spTgt spid="11"/>
                                        </p:tgtEl>
                                        <p:attrNameLst>
                                          <p:attrName>ppt_x</p:attrName>
                                        </p:attrNameLst>
                                      </p:cBhvr>
                                      <p:tavLst>
                                        <p:tav tm="0">
                                          <p:val>
                                            <p:strVal val="#ppt_x-.2"/>
                                          </p:val>
                                        </p:tav>
                                        <p:tav tm="100000">
                                          <p:val>
                                            <p:strVal val="#ppt_x"/>
                                          </p:val>
                                        </p:tav>
                                      </p:tavLst>
                                    </p:anim>
                                    <p:anim calcmode="lin" valueType="num">
                                      <p:cBhvr>
                                        <p:cTn id="38" dur="1000" fill="hold"/>
                                        <p:tgtEl>
                                          <p:spTgt spid="11"/>
                                        </p:tgtEl>
                                        <p:attrNameLst>
                                          <p:attrName>ppt_y</p:attrName>
                                        </p:attrNameLst>
                                      </p:cBhvr>
                                      <p:tavLst>
                                        <p:tav tm="0">
                                          <p:val>
                                            <p:strVal val="#ppt_y"/>
                                          </p:val>
                                        </p:tav>
                                        <p:tav tm="100000">
                                          <p:val>
                                            <p:strVal val="#ppt_y"/>
                                          </p:val>
                                        </p:tav>
                                      </p:tavLst>
                                    </p:anim>
                                    <p:animEffect transition="in" filter="wipe(right)" prLst="gradientSize: 0.1">
                                      <p:cBhvr>
                                        <p:cTn id="39" dur="1000"/>
                                        <p:tgtEl>
                                          <p:spTgt spid="11"/>
                                        </p:tgtEl>
                                      </p:cBhvr>
                                    </p:animEffect>
                                  </p:childTnLst>
                                </p:cTn>
                              </p:par>
                            </p:childTnLst>
                          </p:cTn>
                        </p:par>
                        <p:par>
                          <p:cTn id="40" fill="hold">
                            <p:stCondLst>
                              <p:cond delay="6000"/>
                            </p:stCondLst>
                            <p:childTnLst>
                              <p:par>
                                <p:cTn id="41" presetID="29" presetClass="entr" presetSubtype="0" fill="hold" grpId="0" nodeType="after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p:cTn id="43" dur="1000" fill="hold"/>
                                        <p:tgtEl>
                                          <p:spTgt spid="12"/>
                                        </p:tgtEl>
                                        <p:attrNameLst>
                                          <p:attrName>ppt_x</p:attrName>
                                        </p:attrNameLst>
                                      </p:cBhvr>
                                      <p:tavLst>
                                        <p:tav tm="0">
                                          <p:val>
                                            <p:strVal val="#ppt_x-.2"/>
                                          </p:val>
                                        </p:tav>
                                        <p:tav tm="100000">
                                          <p:val>
                                            <p:strVal val="#ppt_x"/>
                                          </p:val>
                                        </p:tav>
                                      </p:tavLst>
                                    </p:anim>
                                    <p:anim calcmode="lin" valueType="num">
                                      <p:cBhvr>
                                        <p:cTn id="44" dur="1000" fill="hold"/>
                                        <p:tgtEl>
                                          <p:spTgt spid="12"/>
                                        </p:tgtEl>
                                        <p:attrNameLst>
                                          <p:attrName>ppt_y</p:attrName>
                                        </p:attrNameLst>
                                      </p:cBhvr>
                                      <p:tavLst>
                                        <p:tav tm="0">
                                          <p:val>
                                            <p:strVal val="#ppt_y"/>
                                          </p:val>
                                        </p:tav>
                                        <p:tav tm="100000">
                                          <p:val>
                                            <p:strVal val="#ppt_y"/>
                                          </p:val>
                                        </p:tav>
                                      </p:tavLst>
                                    </p:anim>
                                    <p:animEffect transition="in" filter="wipe(right)" prLst="gradientSize: 0.1">
                                      <p:cBhvr>
                                        <p:cTn id="45" dur="1000"/>
                                        <p:tgtEl>
                                          <p:spTgt spid="12"/>
                                        </p:tgtEl>
                                      </p:cBhvr>
                                    </p:animEffect>
                                  </p:childTnLst>
                                </p:cTn>
                              </p:par>
                            </p:childTnLst>
                          </p:cTn>
                        </p:par>
                      </p:childTnLst>
                    </p:cTn>
                  </p:par>
                  <p:par>
                    <p:cTn id="46" fill="hold">
                      <p:stCondLst>
                        <p:cond delay="indefinite"/>
                      </p:stCondLst>
                      <p:childTnLst>
                        <p:par>
                          <p:cTn id="47" fill="hold">
                            <p:stCondLst>
                              <p:cond delay="0"/>
                            </p:stCondLst>
                            <p:childTnLst>
                              <p:par>
                                <p:cTn id="48" presetID="6" presetClass="emph" presetSubtype="0" fill="hold" nodeType="clickEffect">
                                  <p:stCondLst>
                                    <p:cond delay="0"/>
                                  </p:stCondLst>
                                  <p:childTnLst>
                                    <p:animScale>
                                      <p:cBhvr>
                                        <p:cTn id="49" dur="2000" fill="hold"/>
                                        <p:tgtEl>
                                          <p:spTgt spid="3"/>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4" grpId="0" animBg="1"/>
      <p:bldP spid="6" grpId="0" animBg="1"/>
      <p:bldP spid="8" grpId="0" animBg="1"/>
      <p:bldP spid="9" grpId="0" animBg="1"/>
      <p:bldP spid="10" grpId="0" animBg="1"/>
      <p:bldP spid="11"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274638"/>
            <a:ext cx="8208912" cy="2650306"/>
          </a:xfrm>
        </p:spPr>
        <p:txBody>
          <a:bodyPr>
            <a:normAutofit/>
          </a:bodyPr>
          <a:lstStyle/>
          <a:p>
            <a:r>
              <a:rPr lang="az-Latn-AZ" sz="3600" b="1" dirty="0" smtClean="0">
                <a:solidFill>
                  <a:schemeClr val="bg1">
                    <a:lumMod val="50000"/>
                  </a:schemeClr>
                </a:solidFill>
              </a:rPr>
              <a:t>Ən  əsas  sistematik  vahid  </a:t>
            </a:r>
            <a:r>
              <a:rPr lang="az-Latn-AZ" b="1" dirty="0" smtClean="0">
                <a:solidFill>
                  <a:schemeClr val="bg1">
                    <a:lumMod val="50000"/>
                  </a:schemeClr>
                </a:solidFill>
              </a:rPr>
              <a:t/>
            </a:r>
            <a:br>
              <a:rPr lang="az-Latn-AZ" b="1" dirty="0" smtClean="0">
                <a:solidFill>
                  <a:schemeClr val="bg1">
                    <a:lumMod val="50000"/>
                  </a:schemeClr>
                </a:solidFill>
              </a:rPr>
            </a:br>
            <a:r>
              <a:rPr lang="en-US" b="1" dirty="0" smtClean="0">
                <a:solidFill>
                  <a:schemeClr val="bg1">
                    <a:lumMod val="50000"/>
                  </a:schemeClr>
                </a:solidFill>
              </a:rPr>
              <a:t>             </a:t>
            </a:r>
            <a:r>
              <a:rPr lang="az-Latn-AZ" sz="3600" b="1" dirty="0" smtClean="0">
                <a:solidFill>
                  <a:schemeClr val="bg1">
                    <a:lumMod val="50000"/>
                  </a:schemeClr>
                </a:solidFill>
              </a:rPr>
              <a:t>Ən  kiçik  sistematik  vahid</a:t>
            </a:r>
            <a:r>
              <a:rPr lang="en-US" sz="3600" b="1" dirty="0" smtClean="0">
                <a:solidFill>
                  <a:schemeClr val="bg1">
                    <a:lumMod val="50000"/>
                  </a:schemeClr>
                </a:solidFill>
              </a:rPr>
              <a:t>  </a:t>
            </a:r>
            <a:endParaRPr lang="ru-RU" dirty="0"/>
          </a:p>
        </p:txBody>
      </p:sp>
      <p:sp>
        <p:nvSpPr>
          <p:cNvPr id="3" name="Прямоугольник 2"/>
          <p:cNvSpPr/>
          <p:nvPr/>
        </p:nvSpPr>
        <p:spPr>
          <a:xfrm>
            <a:off x="755576" y="4221088"/>
            <a:ext cx="2232248" cy="110799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r>
              <a:rPr lang="az-Latn-AZ" sz="6600" b="1" dirty="0" smtClean="0">
                <a:solidFill>
                  <a:srgbClr val="FF00FF"/>
                </a:solidFill>
              </a:rPr>
              <a:t>tipdir</a:t>
            </a:r>
            <a:endParaRPr lang="ru-RU" sz="6600" dirty="0">
              <a:solidFill>
                <a:srgbClr val="FF00FF"/>
              </a:solidFill>
            </a:endParaRPr>
          </a:p>
        </p:txBody>
      </p:sp>
      <p:sp>
        <p:nvSpPr>
          <p:cNvPr id="4" name="Прямоугольник 3"/>
          <p:cNvSpPr/>
          <p:nvPr/>
        </p:nvSpPr>
        <p:spPr>
          <a:xfrm>
            <a:off x="6372200" y="4221088"/>
            <a:ext cx="2592288" cy="1015663"/>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r>
              <a:rPr lang="az-Latn-AZ" sz="6000" b="1" dirty="0" smtClean="0">
                <a:solidFill>
                  <a:srgbClr val="FF00FF"/>
                </a:solidFill>
              </a:rPr>
              <a:t>növdür</a:t>
            </a:r>
            <a:endParaRPr lang="ru-RU" sz="6000" dirty="0">
              <a:solidFill>
                <a:srgbClr val="FF00FF"/>
              </a:solidFill>
            </a:endParaRPr>
          </a:p>
        </p:txBody>
      </p:sp>
      <p:sp>
        <p:nvSpPr>
          <p:cNvPr id="8" name="Стрелка углом вверх 7"/>
          <p:cNvSpPr/>
          <p:nvPr/>
        </p:nvSpPr>
        <p:spPr>
          <a:xfrm rot="10800000">
            <a:off x="1187624" y="1196752"/>
            <a:ext cx="936104" cy="3024336"/>
          </a:xfrm>
          <a:prstGeom prst="bentUpArrow">
            <a:avLst>
              <a:gd name="adj1" fmla="val 25000"/>
              <a:gd name="adj2" fmla="val 2437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Стрелка углом вверх 8"/>
          <p:cNvSpPr/>
          <p:nvPr/>
        </p:nvSpPr>
        <p:spPr>
          <a:xfrm rot="10800000" flipH="1">
            <a:off x="7956376" y="1844824"/>
            <a:ext cx="576064" cy="2376264"/>
          </a:xfrm>
          <a:prstGeom prst="bentUpArrow">
            <a:avLst>
              <a:gd name="adj1" fmla="val 26890"/>
              <a:gd name="adj2" fmla="val 25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out)">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58" presetClass="entr" presetSubtype="0" accel="10000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2000" fill="hold"/>
                                        <p:tgtEl>
                                          <p:spTgt spid="3"/>
                                        </p:tgtEl>
                                        <p:attrNameLst>
                                          <p:attrName>ppt_w</p:attrName>
                                        </p:attrNameLst>
                                      </p:cBhvr>
                                      <p:tavLst>
                                        <p:tav tm="0">
                                          <p:val>
                                            <p:strVal val="#ppt_w*2.5"/>
                                          </p:val>
                                        </p:tav>
                                        <p:tav tm="100000">
                                          <p:val>
                                            <p:strVal val="#ppt_w"/>
                                          </p:val>
                                        </p:tav>
                                      </p:tavLst>
                                    </p:anim>
                                    <p:anim calcmode="lin" valueType="num">
                                      <p:cBhvr>
                                        <p:cTn id="13" dur="2000" fill="hold"/>
                                        <p:tgtEl>
                                          <p:spTgt spid="3"/>
                                        </p:tgtEl>
                                        <p:attrNameLst>
                                          <p:attrName>ppt_h</p:attrName>
                                        </p:attrNameLst>
                                      </p:cBhvr>
                                      <p:tavLst>
                                        <p:tav tm="0">
                                          <p:val>
                                            <p:strVal val="#ppt_h*0.01"/>
                                          </p:val>
                                        </p:tav>
                                        <p:tav tm="100000">
                                          <p:val>
                                            <p:strVal val="#ppt_h"/>
                                          </p:val>
                                        </p:tav>
                                      </p:tavLst>
                                    </p:anim>
                                    <p:anim calcmode="lin" valueType="num">
                                      <p:cBhvr>
                                        <p:cTn id="14" dur="2000" fill="hold"/>
                                        <p:tgtEl>
                                          <p:spTgt spid="3"/>
                                        </p:tgtEl>
                                        <p:attrNameLst>
                                          <p:attrName>ppt_x</p:attrName>
                                        </p:attrNameLst>
                                      </p:cBhvr>
                                      <p:tavLst>
                                        <p:tav tm="0">
                                          <p:val>
                                            <p:strVal val="#ppt_x"/>
                                          </p:val>
                                        </p:tav>
                                        <p:tav tm="100000">
                                          <p:val>
                                            <p:strVal val="#ppt_x"/>
                                          </p:val>
                                        </p:tav>
                                      </p:tavLst>
                                    </p:anim>
                                    <p:anim calcmode="lin" valueType="num">
                                      <p:cBhvr>
                                        <p:cTn id="15" dur="2000" fill="hold"/>
                                        <p:tgtEl>
                                          <p:spTgt spid="3"/>
                                        </p:tgtEl>
                                        <p:attrNameLst>
                                          <p:attrName>ppt_y</p:attrName>
                                        </p:attrNameLst>
                                      </p:cBhvr>
                                      <p:tavLst>
                                        <p:tav tm="0">
                                          <p:val>
                                            <p:strVal val="#ppt_h+1"/>
                                          </p:val>
                                        </p:tav>
                                        <p:tav tm="100000">
                                          <p:val>
                                            <p:strVal val="#ppt_y"/>
                                          </p:val>
                                        </p:tav>
                                      </p:tavLst>
                                    </p:anim>
                                    <p:animEffect transition="in" filter="fade">
                                      <p:cBhvr>
                                        <p:cTn id="16" dur="20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4" presetClass="entr" presetSubtype="16"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box(in)">
                                      <p:cBhvr>
                                        <p:cTn id="21" dur="2000"/>
                                        <p:tgtEl>
                                          <p:spTgt spid="9"/>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fade">
                                      <p:cBhvr>
                                        <p:cTn id="26" dur="1000"/>
                                        <p:tgtEl>
                                          <p:spTgt spid="4"/>
                                        </p:tgtEl>
                                      </p:cBhvr>
                                    </p:animEffect>
                                    <p:anim calcmode="lin" valueType="num">
                                      <p:cBhvr>
                                        <p:cTn id="27" dur="1000" fill="hold"/>
                                        <p:tgtEl>
                                          <p:spTgt spid="4"/>
                                        </p:tgtEl>
                                        <p:attrNameLst>
                                          <p:attrName>ppt_x</p:attrName>
                                        </p:attrNameLst>
                                      </p:cBhvr>
                                      <p:tavLst>
                                        <p:tav tm="0">
                                          <p:val>
                                            <p:strVal val="#ppt_x"/>
                                          </p:val>
                                        </p:tav>
                                        <p:tav tm="100000">
                                          <p:val>
                                            <p:strVal val="#ppt_x"/>
                                          </p:val>
                                        </p:tav>
                                      </p:tavLst>
                                    </p:anim>
                                    <p:anim calcmode="lin" valueType="num">
                                      <p:cBhvr>
                                        <p:cTn id="28"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8" grpId="0" animBg="1"/>
      <p:bldP spid="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915816" y="0"/>
            <a:ext cx="2880320" cy="576064"/>
          </a:xfrm>
        </p:spPr>
        <p:style>
          <a:lnRef idx="1">
            <a:schemeClr val="accent1"/>
          </a:lnRef>
          <a:fillRef idx="3">
            <a:schemeClr val="accent1"/>
          </a:fillRef>
          <a:effectRef idx="2">
            <a:schemeClr val="accent1"/>
          </a:effectRef>
          <a:fontRef idx="minor">
            <a:schemeClr val="lt1"/>
          </a:fontRef>
        </p:style>
        <p:txBody>
          <a:bodyPr anchor="t">
            <a:normAutofit fontScale="90000"/>
          </a:bodyPr>
          <a:lstStyle/>
          <a:p>
            <a:r>
              <a:rPr lang="az-Latn-AZ" sz="3200" b="1" dirty="0" smtClean="0">
                <a:solidFill>
                  <a:srgbClr val="860000"/>
                </a:solidFill>
              </a:rPr>
              <a:t>Qiymətləndirmə:</a:t>
            </a:r>
            <a:endParaRPr lang="ru-RU" sz="3200" b="1" dirty="0">
              <a:solidFill>
                <a:srgbClr val="860000"/>
              </a:solidFill>
            </a:endParaRPr>
          </a:p>
        </p:txBody>
      </p:sp>
      <p:graphicFrame>
        <p:nvGraphicFramePr>
          <p:cNvPr id="4" name="Таблица 3"/>
          <p:cNvGraphicFramePr>
            <a:graphicFrameLocks noGrp="1"/>
          </p:cNvGraphicFramePr>
          <p:nvPr/>
        </p:nvGraphicFramePr>
        <p:xfrm>
          <a:off x="1524000" y="1397000"/>
          <a:ext cx="6216350" cy="3473540"/>
        </p:xfrm>
        <a:graphic>
          <a:graphicData uri="http://schemas.openxmlformats.org/drawingml/2006/table">
            <a:tbl>
              <a:tblPr firstRow="1" bandRow="1">
                <a:tableStyleId>{616DA210-FB5B-4158-B5E0-FEB733F419BA}</a:tableStyleId>
              </a:tblPr>
              <a:tblGrid>
                <a:gridCol w="1243270"/>
                <a:gridCol w="1243270"/>
                <a:gridCol w="1243270"/>
                <a:gridCol w="1243270"/>
                <a:gridCol w="1243270"/>
              </a:tblGrid>
              <a:tr h="566692">
                <a:tc>
                  <a:txBody>
                    <a:bodyPr/>
                    <a:lstStyle/>
                    <a:p>
                      <a:r>
                        <a:rPr lang="az-Latn-AZ" dirty="0" smtClean="0"/>
                        <a:t>Qrup</a:t>
                      </a:r>
                    </a:p>
                    <a:p>
                      <a:r>
                        <a:rPr lang="az-Latn-AZ" dirty="0" smtClean="0"/>
                        <a:t>      Meyar</a:t>
                      </a:r>
                      <a:endParaRPr lang="ru-RU" dirty="0"/>
                    </a:p>
                  </a:txBody>
                  <a:tcPr/>
                </a:tc>
                <a:tc>
                  <a:txBody>
                    <a:bodyPr/>
                    <a:lstStyle/>
                    <a:p>
                      <a:endParaRPr lang="ru-RU" dirty="0"/>
                    </a:p>
                  </a:txBody>
                  <a:tcPr/>
                </a:tc>
                <a:tc>
                  <a:txBody>
                    <a:bodyPr/>
                    <a:lstStyle/>
                    <a:p>
                      <a:endParaRPr lang="ru-RU"/>
                    </a:p>
                  </a:txBody>
                  <a:tcPr/>
                </a:tc>
                <a:tc>
                  <a:txBody>
                    <a:bodyPr/>
                    <a:lstStyle/>
                    <a:p>
                      <a:endParaRPr lang="ru-RU"/>
                    </a:p>
                  </a:txBody>
                  <a:tcPr/>
                </a:tc>
                <a:tc>
                  <a:txBody>
                    <a:bodyPr/>
                    <a:lstStyle/>
                    <a:p>
                      <a:endParaRPr lang="ru-RU"/>
                    </a:p>
                  </a:txBody>
                  <a:tcPr/>
                </a:tc>
              </a:tr>
              <a:tr h="566692">
                <a:tc>
                  <a:txBody>
                    <a:bodyPr/>
                    <a:lstStyle/>
                    <a:p>
                      <a:r>
                        <a:rPr lang="az-Latn-AZ" dirty="0" smtClean="0"/>
                        <a:t>I</a:t>
                      </a:r>
                      <a:r>
                        <a:rPr lang="az-Latn-AZ" baseline="0" dirty="0" smtClean="0"/>
                        <a:t> qrup</a:t>
                      </a:r>
                      <a:endParaRPr lang="ru-RU" dirty="0"/>
                    </a:p>
                  </a:txBody>
                  <a:tcPr/>
                </a:tc>
                <a:tc>
                  <a:txBody>
                    <a:bodyPr/>
                    <a:lstStyle/>
                    <a:p>
                      <a:endParaRPr lang="ru-RU" dirty="0"/>
                    </a:p>
                  </a:txBody>
                  <a:tcPr/>
                </a:tc>
                <a:tc>
                  <a:txBody>
                    <a:bodyPr/>
                    <a:lstStyle/>
                    <a:p>
                      <a:endParaRPr lang="ru-RU"/>
                    </a:p>
                  </a:txBody>
                  <a:tcPr/>
                </a:tc>
                <a:tc>
                  <a:txBody>
                    <a:bodyPr/>
                    <a:lstStyle/>
                    <a:p>
                      <a:endParaRPr lang="ru-RU"/>
                    </a:p>
                  </a:txBody>
                  <a:tcPr/>
                </a:tc>
                <a:tc>
                  <a:txBody>
                    <a:bodyPr/>
                    <a:lstStyle/>
                    <a:p>
                      <a:endParaRPr lang="ru-RU"/>
                    </a:p>
                  </a:txBody>
                  <a:tcPr/>
                </a:tc>
              </a:tr>
              <a:tr h="566692">
                <a:tc>
                  <a:txBody>
                    <a:bodyPr/>
                    <a:lstStyle/>
                    <a:p>
                      <a:r>
                        <a:rPr lang="az-Latn-AZ" dirty="0" smtClean="0"/>
                        <a:t>II qrup</a:t>
                      </a:r>
                      <a:endParaRPr lang="ru-RU" dirty="0"/>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r>
              <a:tr h="566692">
                <a:tc>
                  <a:txBody>
                    <a:bodyPr/>
                    <a:lstStyle/>
                    <a:p>
                      <a:r>
                        <a:rPr lang="az-Latn-AZ" dirty="0" smtClean="0"/>
                        <a:t>III qrup</a:t>
                      </a:r>
                      <a:endParaRPr lang="ru-RU" dirty="0"/>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r>
              <a:tr h="566692">
                <a:tc>
                  <a:txBody>
                    <a:bodyPr/>
                    <a:lstStyle/>
                    <a:p>
                      <a:r>
                        <a:rPr lang="az-Latn-AZ" dirty="0" smtClean="0"/>
                        <a:t>IV qrup</a:t>
                      </a:r>
                      <a:endParaRPr lang="ru-RU" dirty="0"/>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r>
              <a:tr h="566692">
                <a:tc>
                  <a:txBody>
                    <a:bodyPr/>
                    <a:lstStyle/>
                    <a:p>
                      <a:r>
                        <a:rPr lang="az-Latn-AZ" dirty="0" smtClean="0"/>
                        <a:t>V qrup</a:t>
                      </a:r>
                      <a:endParaRPr lang="ru-RU" dirty="0"/>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dirty="0"/>
                    </a:p>
                  </a:txBody>
                  <a:tcPr/>
                </a:tc>
              </a:tr>
            </a:tbl>
          </a:graphicData>
        </a:graphic>
      </p:graphicFrame>
      <p:cxnSp>
        <p:nvCxnSpPr>
          <p:cNvPr id="9" name="Прямая соединительная линия 8"/>
          <p:cNvCxnSpPr/>
          <p:nvPr/>
        </p:nvCxnSpPr>
        <p:spPr>
          <a:xfrm flipV="1">
            <a:off x="1547664" y="1412776"/>
            <a:ext cx="1224136" cy="57606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14664" y="0"/>
            <a:ext cx="4129336" cy="3168352"/>
          </a:xfrm>
        </p:spPr>
        <p:style>
          <a:lnRef idx="0">
            <a:schemeClr val="accent4"/>
          </a:lnRef>
          <a:fillRef idx="3">
            <a:schemeClr val="accent4"/>
          </a:fillRef>
          <a:effectRef idx="3">
            <a:schemeClr val="accent4"/>
          </a:effectRef>
          <a:fontRef idx="minor">
            <a:schemeClr val="lt1"/>
          </a:fontRef>
        </p:style>
        <p:txBody>
          <a:bodyPr anchor="t">
            <a:noAutofit/>
          </a:bodyPr>
          <a:lstStyle/>
          <a:p>
            <a:r>
              <a:rPr lang="az-Latn-AZ" sz="3600" b="1" dirty="0" smtClean="0">
                <a:solidFill>
                  <a:srgbClr val="FF0000"/>
                </a:solidFill>
              </a:rPr>
              <a:t>Ev  tapşırığı:</a:t>
            </a:r>
            <a:br>
              <a:rPr lang="az-Latn-AZ" sz="3600" b="1" dirty="0" smtClean="0">
                <a:solidFill>
                  <a:srgbClr val="FF0000"/>
                </a:solidFill>
              </a:rPr>
            </a:br>
            <a:r>
              <a:rPr lang="az-Latn-AZ" sz="3600" b="1" dirty="0" smtClean="0">
                <a:solidFill>
                  <a:srgbClr val="FF0000"/>
                </a:solidFill>
              </a:rPr>
              <a:t>Esse – Birhüceyrəli  heyvanlar  haqqında  məlumat  toplayın.</a:t>
            </a:r>
            <a:br>
              <a:rPr lang="az-Latn-AZ" sz="3600" b="1" dirty="0" smtClean="0">
                <a:solidFill>
                  <a:srgbClr val="FF0000"/>
                </a:solidFill>
              </a:rPr>
            </a:br>
            <a:r>
              <a:rPr lang="az-Latn-AZ" sz="3600" b="1" dirty="0" smtClean="0">
                <a:solidFill>
                  <a:srgbClr val="FF0000"/>
                </a:solidFill>
              </a:rPr>
              <a:t/>
            </a:r>
            <a:br>
              <a:rPr lang="az-Latn-AZ" sz="3600" b="1" dirty="0" smtClean="0">
                <a:solidFill>
                  <a:srgbClr val="FF0000"/>
                </a:solidFill>
              </a:rPr>
            </a:br>
            <a:r>
              <a:rPr lang="az-Latn-AZ" sz="3600" b="1" dirty="0" smtClean="0">
                <a:solidFill>
                  <a:srgbClr val="FF0000"/>
                </a:solidFill>
              </a:rPr>
              <a:t/>
            </a:r>
            <a:br>
              <a:rPr lang="az-Latn-AZ" sz="3600" b="1" dirty="0" smtClean="0">
                <a:solidFill>
                  <a:srgbClr val="FF0000"/>
                </a:solidFill>
              </a:rPr>
            </a:br>
            <a:r>
              <a:rPr lang="az-Latn-AZ" sz="3600" b="1" dirty="0" smtClean="0">
                <a:solidFill>
                  <a:srgbClr val="FF0000"/>
                </a:solidFill>
              </a:rPr>
              <a:t/>
            </a:r>
            <a:br>
              <a:rPr lang="az-Latn-AZ" sz="3600" b="1" dirty="0" smtClean="0">
                <a:solidFill>
                  <a:srgbClr val="FF0000"/>
                </a:solidFill>
              </a:rPr>
            </a:br>
            <a:r>
              <a:rPr lang="az-Latn-AZ" sz="3600" b="1" dirty="0" smtClean="0">
                <a:solidFill>
                  <a:srgbClr val="FF0000"/>
                </a:solidFill>
              </a:rPr>
              <a:t/>
            </a:r>
            <a:br>
              <a:rPr lang="az-Latn-AZ" sz="3600" b="1" dirty="0" smtClean="0">
                <a:solidFill>
                  <a:srgbClr val="FF0000"/>
                </a:solidFill>
              </a:rPr>
            </a:br>
            <a:r>
              <a:rPr lang="az-Latn-AZ" sz="3600" b="1" dirty="0" smtClean="0">
                <a:solidFill>
                  <a:srgbClr val="FF0000"/>
                </a:solidFill>
              </a:rPr>
              <a:t/>
            </a:r>
            <a:br>
              <a:rPr lang="az-Latn-AZ" sz="3600" b="1" dirty="0" smtClean="0">
                <a:solidFill>
                  <a:srgbClr val="FF0000"/>
                </a:solidFill>
              </a:rPr>
            </a:br>
            <a:r>
              <a:rPr lang="az-Latn-AZ" sz="3600" b="1" dirty="0" smtClean="0">
                <a:solidFill>
                  <a:srgbClr val="FF0000"/>
                </a:solidFill>
              </a:rPr>
              <a:t/>
            </a:r>
            <a:br>
              <a:rPr lang="az-Latn-AZ" sz="3600" b="1" dirty="0" smtClean="0">
                <a:solidFill>
                  <a:srgbClr val="FF0000"/>
                </a:solidFill>
              </a:rPr>
            </a:br>
            <a:r>
              <a:rPr lang="az-Latn-AZ" sz="3600" b="1" dirty="0" smtClean="0">
                <a:solidFill>
                  <a:srgbClr val="FF0000"/>
                </a:solidFill>
              </a:rPr>
              <a:t/>
            </a:r>
            <a:br>
              <a:rPr lang="az-Latn-AZ" sz="3600" b="1" dirty="0" smtClean="0">
                <a:solidFill>
                  <a:srgbClr val="FF0000"/>
                </a:solidFill>
              </a:rPr>
            </a:br>
            <a:r>
              <a:rPr lang="az-Latn-AZ" sz="3600" b="1" dirty="0" smtClean="0">
                <a:solidFill>
                  <a:srgbClr val="FF0000"/>
                </a:solidFill>
              </a:rPr>
              <a:t/>
            </a:r>
            <a:br>
              <a:rPr lang="az-Latn-AZ" sz="3600" b="1" dirty="0" smtClean="0">
                <a:solidFill>
                  <a:srgbClr val="FF0000"/>
                </a:solidFill>
              </a:rPr>
            </a:br>
            <a:r>
              <a:rPr lang="az-Latn-AZ" sz="3600" b="1" dirty="0" smtClean="0">
                <a:solidFill>
                  <a:srgbClr val="FF0000"/>
                </a:solidFill>
              </a:rPr>
              <a:t/>
            </a:r>
            <a:br>
              <a:rPr lang="az-Latn-AZ" sz="3600" b="1" dirty="0" smtClean="0">
                <a:solidFill>
                  <a:srgbClr val="FF0000"/>
                </a:solidFill>
              </a:rPr>
            </a:br>
            <a:r>
              <a:rPr lang="az-Latn-AZ" sz="3600" b="1" dirty="0" smtClean="0">
                <a:solidFill>
                  <a:srgbClr val="FF0000"/>
                </a:solidFill>
              </a:rPr>
              <a:t/>
            </a:r>
            <a:br>
              <a:rPr lang="az-Latn-AZ" sz="3600" b="1" dirty="0" smtClean="0">
                <a:solidFill>
                  <a:srgbClr val="FF0000"/>
                </a:solidFill>
              </a:rPr>
            </a:br>
            <a:endParaRPr lang="ru-RU" sz="3600" b="1" dirty="0">
              <a:solidFill>
                <a:srgbClr val="FF0000"/>
              </a:solidFill>
            </a:endParaRPr>
          </a:p>
        </p:txBody>
      </p:sp>
      <p:pic>
        <p:nvPicPr>
          <p:cNvPr id="3" name="Рисунок 2" descr="i19.jpg"/>
          <p:cNvPicPr>
            <a:picLocks noChangeAspect="1"/>
          </p:cNvPicPr>
          <p:nvPr/>
        </p:nvPicPr>
        <p:blipFill>
          <a:blip r:embed="rId2" cstate="print"/>
          <a:stretch>
            <a:fillRect/>
          </a:stretch>
        </p:blipFill>
        <p:spPr>
          <a:xfrm>
            <a:off x="2483767" y="2420888"/>
            <a:ext cx="2496277" cy="1872208"/>
          </a:xfrm>
          <a:prstGeom prst="rect">
            <a:avLst/>
          </a:prstGeom>
        </p:spPr>
      </p:pic>
      <p:pic>
        <p:nvPicPr>
          <p:cNvPr id="5" name="Рисунок 4" descr="tis4.jpg"/>
          <p:cNvPicPr>
            <a:picLocks noChangeAspect="1"/>
          </p:cNvPicPr>
          <p:nvPr/>
        </p:nvPicPr>
        <p:blipFill>
          <a:blip r:embed="rId3" cstate="print"/>
          <a:stretch>
            <a:fillRect/>
          </a:stretch>
        </p:blipFill>
        <p:spPr>
          <a:xfrm>
            <a:off x="0" y="2420888"/>
            <a:ext cx="2466975" cy="1847850"/>
          </a:xfrm>
          <a:prstGeom prst="rect">
            <a:avLst/>
          </a:prstGeom>
        </p:spPr>
      </p:pic>
      <p:pic>
        <p:nvPicPr>
          <p:cNvPr id="6" name="Рисунок 5" descr="tülkü.jpg"/>
          <p:cNvPicPr>
            <a:picLocks noChangeAspect="1"/>
          </p:cNvPicPr>
          <p:nvPr/>
        </p:nvPicPr>
        <p:blipFill>
          <a:blip r:embed="rId4" cstate="print"/>
          <a:stretch>
            <a:fillRect/>
          </a:stretch>
        </p:blipFill>
        <p:spPr>
          <a:xfrm>
            <a:off x="1979712" y="0"/>
            <a:ext cx="2988694" cy="2348880"/>
          </a:xfrm>
          <a:prstGeom prst="rect">
            <a:avLst/>
          </a:prstGeom>
        </p:spPr>
      </p:pic>
      <p:pic>
        <p:nvPicPr>
          <p:cNvPr id="7" name="Рисунок 6" descr="z2.jpg"/>
          <p:cNvPicPr>
            <a:picLocks noChangeAspect="1"/>
          </p:cNvPicPr>
          <p:nvPr/>
        </p:nvPicPr>
        <p:blipFill>
          <a:blip r:embed="rId5" cstate="print"/>
          <a:stretch>
            <a:fillRect/>
          </a:stretch>
        </p:blipFill>
        <p:spPr>
          <a:xfrm>
            <a:off x="0" y="0"/>
            <a:ext cx="1952625" cy="2343150"/>
          </a:xfrm>
          <a:prstGeom prst="rect">
            <a:avLst/>
          </a:prstGeom>
        </p:spPr>
      </p:pic>
      <p:pic>
        <p:nvPicPr>
          <p:cNvPr id="8" name="Рисунок 7" descr="5.jpg"/>
          <p:cNvPicPr>
            <a:picLocks noChangeAspect="1"/>
          </p:cNvPicPr>
          <p:nvPr/>
        </p:nvPicPr>
        <p:blipFill>
          <a:blip r:embed="rId6" cstate="print"/>
          <a:stretch>
            <a:fillRect/>
          </a:stretch>
        </p:blipFill>
        <p:spPr>
          <a:xfrm>
            <a:off x="6228184" y="3645024"/>
            <a:ext cx="2000250" cy="2286000"/>
          </a:xfrm>
          <a:prstGeom prst="rect">
            <a:avLst/>
          </a:prstGeom>
        </p:spPr>
      </p:pic>
      <p:pic>
        <p:nvPicPr>
          <p:cNvPr id="9" name="Рисунок 8" descr="b14.jpg"/>
          <p:cNvPicPr>
            <a:picLocks noChangeAspect="1"/>
          </p:cNvPicPr>
          <p:nvPr/>
        </p:nvPicPr>
        <p:blipFill>
          <a:blip r:embed="rId7" cstate="print"/>
          <a:stretch>
            <a:fillRect/>
          </a:stretch>
        </p:blipFill>
        <p:spPr>
          <a:xfrm>
            <a:off x="2339752" y="4365104"/>
            <a:ext cx="2628900" cy="1743075"/>
          </a:xfrm>
          <a:prstGeom prst="rect">
            <a:avLst/>
          </a:prstGeom>
        </p:spPr>
      </p:pic>
      <p:pic>
        <p:nvPicPr>
          <p:cNvPr id="10" name="Рисунок 9" descr="ba3.jpg"/>
          <p:cNvPicPr>
            <a:picLocks noChangeAspect="1"/>
          </p:cNvPicPr>
          <p:nvPr/>
        </p:nvPicPr>
        <p:blipFill>
          <a:blip r:embed="rId8" cstate="print"/>
          <a:stretch>
            <a:fillRect/>
          </a:stretch>
        </p:blipFill>
        <p:spPr>
          <a:xfrm>
            <a:off x="0" y="4365104"/>
            <a:ext cx="2286000" cy="1752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27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strVal val="2/3*#ppt_w"/>
                                          </p:val>
                                        </p:tav>
                                        <p:tav tm="100000">
                                          <p:val>
                                            <p:strVal val="#ppt_w"/>
                                          </p:val>
                                        </p:tav>
                                      </p:tavLst>
                                    </p:anim>
                                    <p:anim calcmode="lin" valueType="num">
                                      <p:cBhvr>
                                        <p:cTn id="8" dur="2000" fill="hold"/>
                                        <p:tgtEl>
                                          <p:spTgt spid="2"/>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988840"/>
            <a:ext cx="8305800" cy="5112568"/>
          </a:xfrm>
        </p:spPr>
        <p:txBody>
          <a:bodyPr anchor="t">
            <a:noAutofit/>
          </a:bodyPr>
          <a:lstStyle/>
          <a:p>
            <a:r>
              <a:rPr lang="az-Latn-AZ" sz="19900" b="1" cap="all" dirty="0" smtClean="0">
                <a:ln w="9000" cmpd="sng">
                  <a:solidFill>
                    <a:srgbClr val="7030A0"/>
                  </a:solidFill>
                  <a:prstDash val="solid"/>
                </a:ln>
                <a:gradFill flip="none" rotWithShape="1">
                  <a:gsLst>
                    <a:gs pos="0">
                      <a:srgbClr val="FF00FF">
                        <a:shade val="30000"/>
                        <a:satMod val="115000"/>
                      </a:srgbClr>
                    </a:gs>
                    <a:gs pos="50000">
                      <a:srgbClr val="FF00FF">
                        <a:shade val="67500"/>
                        <a:satMod val="115000"/>
                      </a:srgbClr>
                    </a:gs>
                    <a:gs pos="100000">
                      <a:srgbClr val="FF00FF">
                        <a:shade val="100000"/>
                        <a:satMod val="115000"/>
                      </a:srgbClr>
                    </a:gs>
                  </a:gsLst>
                  <a:lin ang="5400000" scaled="1"/>
                  <a:tileRect/>
                </a:gradFill>
                <a:effectLst>
                  <a:reflection blurRad="12700" stA="28000" endPos="45000" dist="1000" dir="5400000" sy="-100000" algn="bl" rotWithShape="0"/>
                </a:effectLst>
                <a:latin typeface="Jokerman" pitchFamily="82" charset="0"/>
              </a:rPr>
              <a:t>FINAL</a:t>
            </a:r>
            <a:endParaRPr lang="ru-RU" sz="19900" b="1" cap="all" dirty="0">
              <a:ln w="9000" cmpd="sng">
                <a:solidFill>
                  <a:srgbClr val="7030A0"/>
                </a:solidFill>
                <a:prstDash val="solid"/>
              </a:ln>
              <a:gradFill flip="none" rotWithShape="1">
                <a:gsLst>
                  <a:gs pos="0">
                    <a:srgbClr val="FF00FF">
                      <a:shade val="30000"/>
                      <a:satMod val="115000"/>
                    </a:srgbClr>
                  </a:gs>
                  <a:gs pos="50000">
                    <a:srgbClr val="FF00FF">
                      <a:shade val="67500"/>
                      <a:satMod val="115000"/>
                    </a:srgbClr>
                  </a:gs>
                  <a:gs pos="100000">
                    <a:srgbClr val="FF00FF">
                      <a:shade val="100000"/>
                      <a:satMod val="115000"/>
                    </a:srgbClr>
                  </a:gs>
                </a:gsLst>
                <a:lin ang="5400000" scaled="1"/>
                <a:tileRect/>
              </a:gradFill>
              <a:effectLst>
                <a:reflection blurRad="12700" stA="28000" endPos="45000" dist="1000" dir="5400000" sy="-100000" algn="bl" rotWithShape="0"/>
              </a:effectLst>
            </a:endParaRPr>
          </a:p>
        </p:txBody>
      </p:sp>
      <p:sp>
        <p:nvSpPr>
          <p:cNvPr id="3" name="Облако 2"/>
          <p:cNvSpPr/>
          <p:nvPr/>
        </p:nvSpPr>
        <p:spPr>
          <a:xfrm>
            <a:off x="2123728" y="1052736"/>
            <a:ext cx="1080120" cy="936104"/>
          </a:xfrm>
          <a:prstGeom prst="cloud">
            <a:avLst/>
          </a:prstGeom>
          <a:gradFill flip="none" rotWithShape="1">
            <a:gsLst>
              <a:gs pos="0">
                <a:srgbClr val="FF00FF">
                  <a:shade val="30000"/>
                  <a:satMod val="115000"/>
                </a:srgbClr>
              </a:gs>
              <a:gs pos="50000">
                <a:srgbClr val="FF00FF">
                  <a:shade val="67500"/>
                  <a:satMod val="115000"/>
                </a:srgbClr>
              </a:gs>
              <a:gs pos="100000">
                <a:srgbClr val="FF00FF">
                  <a:shade val="100000"/>
                  <a:satMod val="115000"/>
                </a:srgbClr>
              </a:gs>
            </a:gsLst>
            <a:lin ang="16200000" scaled="1"/>
            <a:tileRect/>
          </a:gra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b="1" cap="all" dirty="0">
              <a:ln w="9000" cmpd="sng">
                <a:solidFill>
                  <a:schemeClr val="accent4">
                    <a:shade val="50000"/>
                    <a:satMod val="120000"/>
                  </a:schemeClr>
                </a:solidFill>
                <a:prstDash val="solid"/>
              </a:ln>
              <a:solidFill>
                <a:srgbClr val="FF00FF"/>
              </a:solidFill>
              <a:effectLst>
                <a:reflection blurRad="12700" stA="28000" endPos="45000" dist="1000" dir="5400000" sy="-100000" algn="bl" rotWithShape="0"/>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p:spPr>
        <p:txBody>
          <a:bodyPr anchor="t">
            <a:noAutofit/>
          </a:bodyPr>
          <a:lstStyle/>
          <a:p>
            <a:pPr algn="l"/>
            <a:r>
              <a:rPr lang="az-Latn-AZ" sz="2400" dirty="0" smtClean="0"/>
              <a:t>                                          </a:t>
            </a:r>
            <a:r>
              <a:rPr lang="az-Latn-AZ" sz="4800" i="1" u="sng" dirty="0" smtClean="0">
                <a:solidFill>
                  <a:srgbClr val="FF0000"/>
                </a:solidFill>
              </a:rPr>
              <a:t>Frontal sorğu</a:t>
            </a:r>
            <a:r>
              <a:rPr lang="az-Latn-AZ" sz="2400" dirty="0" smtClean="0"/>
              <a:t/>
            </a:r>
            <a:br>
              <a:rPr lang="az-Latn-AZ" sz="2400" dirty="0" smtClean="0"/>
            </a:br>
            <a:r>
              <a:rPr lang="en-US" sz="2400" dirty="0" smtClean="0"/>
              <a:t> </a:t>
            </a:r>
            <a:r>
              <a:rPr lang="az-Latn-AZ" sz="2400" dirty="0" smtClean="0"/>
              <a:t/>
            </a:r>
            <a:br>
              <a:rPr lang="az-Latn-AZ" sz="2400" dirty="0" smtClean="0"/>
            </a:br>
            <a:r>
              <a:rPr lang="az-Latn-AZ" sz="2400" dirty="0" smtClean="0"/>
              <a:t>                            </a:t>
            </a:r>
            <a:r>
              <a:rPr lang="az-Latn-AZ" sz="4000" b="1" dirty="0" smtClean="0"/>
              <a:t>Sual</a:t>
            </a:r>
            <a:r>
              <a:rPr lang="en-US" sz="4000" b="1" dirty="0" smtClean="0"/>
              <a:t> </a:t>
            </a:r>
            <a:r>
              <a:rPr lang="az-Latn-AZ" sz="4000" b="1" dirty="0" smtClean="0"/>
              <a:t>1. Canlı təbiətdə </a:t>
            </a:r>
            <a:br>
              <a:rPr lang="az-Latn-AZ" sz="4000" b="1" dirty="0" smtClean="0"/>
            </a:br>
            <a:r>
              <a:rPr lang="az-Latn-AZ" sz="4000" b="1" dirty="0" smtClean="0"/>
              <a:t>                             neçə aləm var?</a:t>
            </a:r>
            <a:r>
              <a:rPr lang="az-Latn-AZ" sz="1400" dirty="0" smtClean="0"/>
              <a:t/>
            </a:r>
            <a:br>
              <a:rPr lang="az-Latn-AZ" sz="1400" dirty="0" smtClean="0"/>
            </a:br>
            <a:r>
              <a:rPr lang="az-Latn-AZ" sz="3200" dirty="0" smtClean="0"/>
              <a:t>  </a:t>
            </a:r>
            <a:br>
              <a:rPr lang="az-Latn-AZ" sz="3200" dirty="0" smtClean="0"/>
            </a:br>
            <a:r>
              <a:rPr lang="az-Latn-AZ" sz="3200" dirty="0" smtClean="0"/>
              <a:t> </a:t>
            </a:r>
            <a:r>
              <a:rPr lang="az-Latn-AZ" sz="4000" dirty="0" smtClean="0"/>
              <a:t>Canlı təbiətdə 4 aləm var:</a:t>
            </a:r>
            <a:br>
              <a:rPr lang="az-Latn-AZ" sz="4000" dirty="0" smtClean="0"/>
            </a:br>
            <a:r>
              <a:rPr lang="az-Latn-AZ" sz="4000" dirty="0" smtClean="0"/>
              <a:t>a) Bakteriyalar </a:t>
            </a:r>
            <a:r>
              <a:rPr lang="en-US" sz="4000" dirty="0" smtClean="0"/>
              <a:t> </a:t>
            </a:r>
            <a:r>
              <a:rPr lang="az-Latn-AZ" sz="4000" dirty="0" smtClean="0"/>
              <a:t>b) Göbələklər</a:t>
            </a:r>
            <a:br>
              <a:rPr lang="az-Latn-AZ" sz="4000" dirty="0" smtClean="0"/>
            </a:br>
            <a:r>
              <a:rPr lang="az-Latn-AZ" sz="4000" dirty="0" smtClean="0"/>
              <a:t>c) Bitkilər  d) Heyvanlar</a:t>
            </a:r>
            <a:r>
              <a:rPr lang="az-Latn-AZ" sz="2800" dirty="0" smtClean="0"/>
              <a:t/>
            </a:r>
            <a:br>
              <a:rPr lang="az-Latn-AZ" sz="2800" dirty="0" smtClean="0"/>
            </a:br>
            <a:r>
              <a:rPr lang="az-Latn-AZ" sz="1200" dirty="0" smtClean="0"/>
              <a:t/>
            </a:r>
            <a:br>
              <a:rPr lang="az-Latn-AZ" sz="1200" dirty="0" smtClean="0"/>
            </a:br>
            <a:r>
              <a:rPr lang="az-Latn-AZ" sz="1400" dirty="0" smtClean="0"/>
              <a:t/>
            </a:r>
            <a:br>
              <a:rPr lang="az-Latn-AZ" sz="1400" dirty="0" smtClean="0"/>
            </a:br>
            <a:r>
              <a:rPr lang="az-Latn-AZ" sz="1400" dirty="0" smtClean="0"/>
              <a:t/>
            </a:r>
            <a:br>
              <a:rPr lang="az-Latn-AZ" sz="1400" dirty="0" smtClean="0"/>
            </a:br>
            <a:r>
              <a:rPr lang="en-US" sz="1400" dirty="0" smtClean="0"/>
              <a:t> </a:t>
            </a:r>
            <a:r>
              <a:rPr lang="az-Latn-AZ" sz="1400" dirty="0" smtClean="0"/>
              <a:t/>
            </a:r>
            <a:br>
              <a:rPr lang="az-Latn-AZ" sz="1400" dirty="0" smtClean="0"/>
            </a:br>
            <a:r>
              <a:rPr lang="az-Latn-AZ" sz="1400" dirty="0" smtClean="0"/>
              <a:t>                                                                                </a:t>
            </a:r>
            <a:r>
              <a:rPr lang="az-Latn-AZ" sz="2000" dirty="0" smtClean="0"/>
              <a:t/>
            </a:r>
            <a:br>
              <a:rPr lang="az-Latn-AZ" sz="2000" dirty="0" smtClean="0"/>
            </a:br>
            <a:r>
              <a:rPr lang="az-Latn-AZ" sz="2000" dirty="0" smtClean="0"/>
              <a:t>                                                                                                  </a:t>
            </a:r>
            <a:br>
              <a:rPr lang="az-Latn-AZ" sz="2000" dirty="0" smtClean="0"/>
            </a:br>
            <a:endParaRPr lang="ru-RU" sz="2400" dirty="0"/>
          </a:p>
        </p:txBody>
      </p:sp>
      <p:pic>
        <p:nvPicPr>
          <p:cNvPr id="11" name="Рисунок 25" descr="Рисунок4.gif"/>
          <p:cNvPicPr>
            <a:picLocks noChangeAspect="1"/>
          </p:cNvPicPr>
          <p:nvPr/>
        </p:nvPicPr>
        <p:blipFill>
          <a:blip r:embed="rId2" cstate="print"/>
          <a:srcRect/>
          <a:stretch>
            <a:fillRect/>
          </a:stretch>
        </p:blipFill>
        <p:spPr bwMode="auto">
          <a:xfrm>
            <a:off x="-108520" y="-171400"/>
            <a:ext cx="2124744" cy="2376264"/>
          </a:xfrm>
          <a:prstGeom prst="rect">
            <a:avLst/>
          </a:prstGeom>
          <a:noFill/>
          <a:ln w="9525">
            <a:noFill/>
            <a:miter lim="800000"/>
            <a:headEnd/>
            <a:tailEnd/>
          </a:ln>
        </p:spPr>
      </p:pic>
      <p:pic>
        <p:nvPicPr>
          <p:cNvPr id="13" name="Рисунок 21" descr="Рисунок18.gif"/>
          <p:cNvPicPr>
            <a:picLocks noChangeAspect="1"/>
          </p:cNvPicPr>
          <p:nvPr/>
        </p:nvPicPr>
        <p:blipFill>
          <a:blip r:embed="rId3" cstate="print"/>
          <a:srcRect/>
          <a:stretch>
            <a:fillRect/>
          </a:stretch>
        </p:blipFill>
        <p:spPr bwMode="auto">
          <a:xfrm>
            <a:off x="7092280" y="73642"/>
            <a:ext cx="1839564" cy="2059214"/>
          </a:xfrm>
          <a:prstGeom prst="rect">
            <a:avLst/>
          </a:prstGeom>
          <a:noFill/>
          <a:ln w="9525">
            <a:noFill/>
            <a:miter lim="800000"/>
            <a:headEnd/>
            <a:tailEnd/>
          </a:ln>
        </p:spPr>
      </p:pic>
      <p:pic>
        <p:nvPicPr>
          <p:cNvPr id="14" name="Рисунок 22" descr="926e1bb087f86068d57e045205cd5dbb.gif"/>
          <p:cNvPicPr>
            <a:picLocks noChangeAspect="1"/>
          </p:cNvPicPr>
          <p:nvPr/>
        </p:nvPicPr>
        <p:blipFill>
          <a:blip r:embed="rId4" cstate="print"/>
          <a:srcRect/>
          <a:stretch>
            <a:fillRect/>
          </a:stretch>
        </p:blipFill>
        <p:spPr bwMode="auto">
          <a:xfrm>
            <a:off x="6766090" y="4941168"/>
            <a:ext cx="1980613" cy="1504751"/>
          </a:xfrm>
          <a:prstGeom prst="rect">
            <a:avLst/>
          </a:prstGeom>
          <a:noFill/>
          <a:ln w="9525">
            <a:noFill/>
            <a:miter lim="800000"/>
            <a:headEnd/>
            <a:tailEnd/>
          </a:ln>
        </p:spPr>
      </p:pic>
      <p:sp>
        <p:nvSpPr>
          <p:cNvPr id="15" name="Прямоугольник 14"/>
          <p:cNvSpPr/>
          <p:nvPr/>
        </p:nvSpPr>
        <p:spPr>
          <a:xfrm>
            <a:off x="0" y="2636912"/>
            <a:ext cx="6300192" cy="25922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xit" presetSubtype="16" fill="hold" grpId="0" nodeType="clickEffect">
                                  <p:stCondLst>
                                    <p:cond delay="0"/>
                                  </p:stCondLst>
                                  <p:childTnLst>
                                    <p:animEffect transition="out" filter="box(in)">
                                      <p:cBhvr>
                                        <p:cTn id="6" dur="2000"/>
                                        <p:tgtEl>
                                          <p:spTgt spid="15"/>
                                        </p:tgtEl>
                                      </p:cBhvr>
                                    </p:animEffect>
                                    <p:set>
                                      <p:cBhvr>
                                        <p:cTn id="7" dur="1" fill="hold">
                                          <p:stCondLst>
                                            <p:cond delay="1999"/>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p:spPr>
        <p:txBody>
          <a:bodyPr>
            <a:noAutofit/>
          </a:bodyPr>
          <a:lstStyle/>
          <a:p>
            <a:pPr algn="l"/>
            <a:r>
              <a:rPr lang="az-Latn-AZ" sz="2400" b="1" i="1" u="sng" dirty="0" smtClean="0"/>
              <a:t>Sual2.  Orqanizmlərdə hansı qidalanma üsulları var?</a:t>
            </a:r>
            <a:r>
              <a:rPr lang="az-Latn-AZ" sz="2400" dirty="0" smtClean="0"/>
              <a:t/>
            </a:r>
            <a:br>
              <a:rPr lang="az-Latn-AZ" sz="2400" dirty="0" smtClean="0"/>
            </a:br>
            <a:r>
              <a:rPr lang="az-Latn-AZ" sz="2400" dirty="0" smtClean="0"/>
              <a:t>   </a:t>
            </a:r>
            <a:r>
              <a:rPr lang="az-Latn-AZ" sz="2400" b="1" dirty="0" smtClean="0">
                <a:solidFill>
                  <a:srgbClr val="00B0F0"/>
                </a:solidFill>
              </a:rPr>
              <a:t>a) </a:t>
            </a:r>
            <a:r>
              <a:rPr lang="az-Latn-AZ" sz="2400" dirty="0" smtClean="0"/>
              <a:t>Avtotroflar- qeyri-üzvi maddələrdən üzvi maddələri özləri hazırlayır.</a:t>
            </a:r>
            <a:r>
              <a:rPr lang="az-Latn-AZ" sz="2000" dirty="0" smtClean="0"/>
              <a:t/>
            </a:r>
            <a:br>
              <a:rPr lang="az-Latn-AZ" sz="2000" dirty="0" smtClean="0"/>
            </a:br>
            <a:r>
              <a:rPr lang="az-Latn-AZ" sz="2000" b="1" dirty="0" smtClean="0">
                <a:solidFill>
                  <a:srgbClr val="00B0F0"/>
                </a:solidFill>
              </a:rPr>
              <a:t>                           Avtotroflar</a:t>
            </a:r>
            <a:r>
              <a:rPr lang="az-Latn-AZ" sz="2000" dirty="0" smtClean="0"/>
              <a:t/>
            </a:r>
            <a:br>
              <a:rPr lang="az-Latn-AZ" sz="2000" dirty="0" smtClean="0"/>
            </a:br>
            <a:r>
              <a:rPr lang="az-Latn-AZ" sz="2000" dirty="0" smtClean="0"/>
              <a:t>               </a:t>
            </a:r>
            <a:br>
              <a:rPr lang="az-Latn-AZ" sz="2000" dirty="0" smtClean="0"/>
            </a:br>
            <a:r>
              <a:rPr lang="az-Latn-AZ" sz="2000" dirty="0" smtClean="0"/>
              <a:t> </a:t>
            </a:r>
            <a:r>
              <a:rPr lang="en-US" sz="2000" dirty="0" smtClean="0"/>
              <a:t> </a:t>
            </a:r>
            <a:br>
              <a:rPr lang="en-US" sz="2000" dirty="0" smtClean="0"/>
            </a:br>
            <a:r>
              <a:rPr lang="az-Latn-AZ" sz="2000" b="1" dirty="0" smtClean="0">
                <a:solidFill>
                  <a:srgbClr val="FF0000"/>
                </a:solidFill>
              </a:rPr>
              <a:t>Fotosintezedicilər </a:t>
            </a:r>
            <a:r>
              <a:rPr lang="az-Latn-AZ" sz="2000" b="1" dirty="0" smtClean="0"/>
              <a:t>                </a:t>
            </a:r>
            <a:r>
              <a:rPr lang="az-Latn-AZ" sz="2000" b="1" dirty="0" smtClean="0">
                <a:solidFill>
                  <a:srgbClr val="FF0000"/>
                </a:solidFill>
              </a:rPr>
              <a:t> Xemosintezedicilər</a:t>
            </a:r>
            <a:r>
              <a:rPr lang="az-Latn-AZ" sz="2000" dirty="0" smtClean="0"/>
              <a:t/>
            </a:r>
            <a:br>
              <a:rPr lang="az-Latn-AZ" sz="2000" dirty="0" smtClean="0"/>
            </a:br>
            <a:r>
              <a:rPr lang="en-US" sz="2000" dirty="0" smtClean="0"/>
              <a:t/>
            </a:r>
            <a:br>
              <a:rPr lang="en-US" sz="2000" dirty="0" smtClean="0"/>
            </a:br>
            <a:r>
              <a:rPr lang="en-US" sz="2000" dirty="0" smtClean="0"/>
              <a:t/>
            </a:r>
            <a:br>
              <a:rPr lang="en-US" sz="2000" dirty="0" smtClean="0"/>
            </a:br>
            <a:r>
              <a:rPr lang="az-Latn-AZ" sz="2000" b="1" dirty="0" smtClean="0">
                <a:solidFill>
                  <a:srgbClr val="00B050"/>
                </a:solidFill>
              </a:rPr>
              <a:t>Bitkilər          Qırmızı yaşıl            Dəmir, kükürd və azot bakteriyaları.  </a:t>
            </a:r>
            <a:br>
              <a:rPr lang="az-Latn-AZ" sz="2000" b="1" dirty="0" smtClean="0">
                <a:solidFill>
                  <a:srgbClr val="00B050"/>
                </a:solidFill>
              </a:rPr>
            </a:br>
            <a:r>
              <a:rPr lang="az-Latn-AZ" sz="2000" b="1" dirty="0" smtClean="0">
                <a:solidFill>
                  <a:srgbClr val="00B050"/>
                </a:solidFill>
              </a:rPr>
              <a:t>                       bakteriyalar           (Paxlalı bitkilərin kökündə yaşayan </a:t>
            </a:r>
            <a:br>
              <a:rPr lang="az-Latn-AZ" sz="2000" b="1" dirty="0" smtClean="0">
                <a:solidFill>
                  <a:srgbClr val="00B050"/>
                </a:solidFill>
              </a:rPr>
            </a:br>
            <a:r>
              <a:rPr lang="az-Latn-AZ" sz="2000" b="1" dirty="0" smtClean="0">
                <a:solidFill>
                  <a:srgbClr val="00B050"/>
                </a:solidFill>
              </a:rPr>
              <a:t>                                                                   yumrucuq bakteriyaları)    </a:t>
            </a:r>
            <a:br>
              <a:rPr lang="az-Latn-AZ" sz="2000" b="1" dirty="0" smtClean="0">
                <a:solidFill>
                  <a:srgbClr val="00B050"/>
                </a:solidFill>
              </a:rPr>
            </a:br>
            <a:r>
              <a:rPr lang="az-Latn-AZ" sz="2000" dirty="0" smtClean="0"/>
              <a:t/>
            </a:r>
            <a:br>
              <a:rPr lang="az-Latn-AZ" sz="2000" dirty="0" smtClean="0"/>
            </a:br>
            <a:r>
              <a:rPr lang="az-Latn-AZ" sz="2000" b="1" dirty="0" smtClean="0">
                <a:solidFill>
                  <a:srgbClr val="00B0F0"/>
                </a:solidFill>
              </a:rPr>
              <a:t> </a:t>
            </a:r>
            <a:r>
              <a:rPr lang="az-Latn-AZ" sz="2400" b="1" dirty="0" smtClean="0">
                <a:solidFill>
                  <a:srgbClr val="00B0F0"/>
                </a:solidFill>
              </a:rPr>
              <a:t>b)                  </a:t>
            </a:r>
            <a:r>
              <a:rPr lang="en-US" sz="2400" b="1" dirty="0" smtClean="0">
                <a:solidFill>
                  <a:srgbClr val="00B0F0"/>
                </a:solidFill>
              </a:rPr>
              <a:t>          </a:t>
            </a:r>
            <a:r>
              <a:rPr lang="az-Latn-AZ" sz="2400" b="1" dirty="0" smtClean="0">
                <a:solidFill>
                  <a:srgbClr val="00B0F0"/>
                </a:solidFill>
              </a:rPr>
              <a:t> Heteretroflar</a:t>
            </a:r>
            <a:r>
              <a:rPr lang="az-Latn-AZ" sz="2400" dirty="0" smtClean="0"/>
              <a:t/>
            </a:r>
            <a:br>
              <a:rPr lang="az-Latn-AZ" sz="2400" dirty="0" smtClean="0"/>
            </a:br>
            <a:r>
              <a:rPr lang="az-Latn-AZ" sz="2400" dirty="0" smtClean="0"/>
              <a:t>                  </a:t>
            </a:r>
            <a:r>
              <a:rPr lang="en-US" sz="2400" dirty="0" smtClean="0"/>
              <a:t/>
            </a:r>
            <a:br>
              <a:rPr lang="en-US" sz="2400" dirty="0" smtClean="0"/>
            </a:br>
            <a:r>
              <a:rPr lang="en-US" sz="2400" dirty="0" smtClean="0"/>
              <a:t>             </a:t>
            </a:r>
            <a:r>
              <a:rPr lang="az-Latn-AZ" sz="2400" dirty="0" smtClean="0"/>
              <a:t>  </a:t>
            </a:r>
            <a:r>
              <a:rPr lang="az-Latn-AZ" sz="2400" b="1" dirty="0" smtClean="0">
                <a:solidFill>
                  <a:srgbClr val="FF0000"/>
                </a:solidFill>
              </a:rPr>
              <a:t>Saprofitlər              Parazitlər</a:t>
            </a:r>
            <a:r>
              <a:rPr lang="az-Latn-AZ" sz="2400" dirty="0" smtClean="0"/>
              <a:t/>
            </a:r>
            <a:br>
              <a:rPr lang="az-Latn-AZ" sz="2400" dirty="0" smtClean="0"/>
            </a:br>
            <a:r>
              <a:rPr lang="az-Latn-AZ" sz="2400" dirty="0" smtClean="0"/>
              <a:t>    </a:t>
            </a:r>
            <a:br>
              <a:rPr lang="az-Latn-AZ" sz="2400" dirty="0" smtClean="0"/>
            </a:br>
            <a:r>
              <a:rPr lang="az-Latn-AZ" sz="2400" b="1" dirty="0" smtClean="0">
                <a:solidFill>
                  <a:srgbClr val="00B0F0"/>
                </a:solidFill>
              </a:rPr>
              <a:t>Saprofitlər</a:t>
            </a:r>
            <a:r>
              <a:rPr lang="az-Latn-AZ" sz="2400" dirty="0" smtClean="0"/>
              <a:t> - ölmüş orqanizlərin üzvi maddələri ilə qidalanır.</a:t>
            </a:r>
            <a:br>
              <a:rPr lang="az-Latn-AZ" sz="2400" dirty="0" smtClean="0"/>
            </a:br>
            <a:r>
              <a:rPr lang="az-Latn-AZ" sz="2400" b="1" dirty="0" smtClean="0">
                <a:solidFill>
                  <a:srgbClr val="00B0F0"/>
                </a:solidFill>
              </a:rPr>
              <a:t>Parazitlər</a:t>
            </a:r>
            <a:r>
              <a:rPr lang="az-Latn-AZ" sz="2400" dirty="0" smtClean="0"/>
              <a:t> -  canlı orqanizmlərin qidası ilə qidalanmaq ona zərər vurur.</a:t>
            </a:r>
            <a:endParaRPr lang="ru-RU" sz="2000" dirty="0"/>
          </a:p>
        </p:txBody>
      </p:sp>
      <p:cxnSp>
        <p:nvCxnSpPr>
          <p:cNvPr id="4" name="Прямая со стрелкой 3"/>
          <p:cNvCxnSpPr/>
          <p:nvPr/>
        </p:nvCxnSpPr>
        <p:spPr>
          <a:xfrm flipH="1">
            <a:off x="827584" y="1484784"/>
            <a:ext cx="1080120" cy="64807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6" name="Прямая со стрелкой 5"/>
          <p:cNvCxnSpPr/>
          <p:nvPr/>
        </p:nvCxnSpPr>
        <p:spPr>
          <a:xfrm>
            <a:off x="2411760" y="1484784"/>
            <a:ext cx="1152128" cy="64807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9" name="Прямая со стрелкой 8"/>
          <p:cNvCxnSpPr/>
          <p:nvPr/>
        </p:nvCxnSpPr>
        <p:spPr>
          <a:xfrm flipH="1">
            <a:off x="251520" y="2348880"/>
            <a:ext cx="1080120" cy="64807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0" name="Прямая со стрелкой 9"/>
          <p:cNvCxnSpPr/>
          <p:nvPr/>
        </p:nvCxnSpPr>
        <p:spPr>
          <a:xfrm>
            <a:off x="1331640" y="2348880"/>
            <a:ext cx="1008112" cy="72008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2" name="Прямая со стрелкой 11"/>
          <p:cNvCxnSpPr/>
          <p:nvPr/>
        </p:nvCxnSpPr>
        <p:spPr>
          <a:xfrm>
            <a:off x="4067944" y="2348880"/>
            <a:ext cx="1152128" cy="72008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5" name="Прямая со стрелкой 14"/>
          <p:cNvCxnSpPr/>
          <p:nvPr/>
        </p:nvCxnSpPr>
        <p:spPr>
          <a:xfrm flipH="1">
            <a:off x="1691680" y="4509120"/>
            <a:ext cx="1224136" cy="504056"/>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7" name="Прямая со стрелкой 16"/>
          <p:cNvCxnSpPr/>
          <p:nvPr/>
        </p:nvCxnSpPr>
        <p:spPr>
          <a:xfrm>
            <a:off x="3131840" y="4509120"/>
            <a:ext cx="1008112" cy="504056"/>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6" name="Прямоугольник 25"/>
          <p:cNvSpPr/>
          <p:nvPr/>
        </p:nvSpPr>
        <p:spPr>
          <a:xfrm>
            <a:off x="0" y="836712"/>
            <a:ext cx="8892480" cy="5760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24" name="Picture 7"/>
          <p:cNvPicPr>
            <a:picLocks noChangeAspect="1" noChangeArrowheads="1" noCrop="1"/>
          </p:cNvPicPr>
          <p:nvPr/>
        </p:nvPicPr>
        <p:blipFill>
          <a:blip r:embed="rId2" cstate="print"/>
          <a:srcRect/>
          <a:stretch>
            <a:fillRect/>
          </a:stretch>
        </p:blipFill>
        <p:spPr bwMode="auto">
          <a:xfrm flipH="1">
            <a:off x="6926262" y="-171400"/>
            <a:ext cx="2217738" cy="2303463"/>
          </a:xfrm>
          <a:prstGeom prst="rect">
            <a:avLst/>
          </a:prstGeom>
          <a:noFill/>
          <a:ln w="9525">
            <a:noFill/>
            <a:miter lim="800000"/>
            <a:headEnd/>
            <a:tailEnd/>
          </a:ln>
        </p:spPr>
      </p:pic>
      <p:pic>
        <p:nvPicPr>
          <p:cNvPr id="27" name="Рисунок 25" descr="Рисунок4.gif"/>
          <p:cNvPicPr>
            <a:picLocks noChangeAspect="1"/>
          </p:cNvPicPr>
          <p:nvPr/>
        </p:nvPicPr>
        <p:blipFill>
          <a:blip r:embed="rId3" cstate="print"/>
          <a:srcRect/>
          <a:stretch>
            <a:fillRect/>
          </a:stretch>
        </p:blipFill>
        <p:spPr bwMode="auto">
          <a:xfrm>
            <a:off x="7019256" y="3356992"/>
            <a:ext cx="2124744" cy="2376264"/>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p:cTn id="7" dur="500" fill="hold"/>
                                        <p:tgtEl>
                                          <p:spTgt spid="24"/>
                                        </p:tgtEl>
                                        <p:attrNameLst>
                                          <p:attrName>ppt_w</p:attrName>
                                        </p:attrNameLst>
                                      </p:cBhvr>
                                      <p:tavLst>
                                        <p:tav tm="0">
                                          <p:val>
                                            <p:fltVal val="0"/>
                                          </p:val>
                                        </p:tav>
                                        <p:tav tm="100000">
                                          <p:val>
                                            <p:strVal val="#ppt_w"/>
                                          </p:val>
                                        </p:tav>
                                      </p:tavLst>
                                    </p:anim>
                                    <p:anim calcmode="lin" valueType="num">
                                      <p:cBhvr>
                                        <p:cTn id="8" dur="500" fill="hold"/>
                                        <p:tgtEl>
                                          <p:spTgt spid="2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8" presetClass="exit" presetSubtype="16" fill="hold" grpId="0" nodeType="clickEffect">
                                  <p:stCondLst>
                                    <p:cond delay="0"/>
                                  </p:stCondLst>
                                  <p:childTnLst>
                                    <p:animEffect transition="out" filter="diamond(in)">
                                      <p:cBhvr>
                                        <p:cTn id="12" dur="2000"/>
                                        <p:tgtEl>
                                          <p:spTgt spid="26"/>
                                        </p:tgtEl>
                                      </p:cBhvr>
                                    </p:animEffect>
                                    <p:set>
                                      <p:cBhvr>
                                        <p:cTn id="13" dur="1" fill="hold">
                                          <p:stCondLst>
                                            <p:cond delay="1999"/>
                                          </p:stCondLst>
                                        </p:cTn>
                                        <p:tgtEl>
                                          <p:spTgt spid="2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p:spPr>
        <p:txBody>
          <a:bodyPr>
            <a:normAutofit fontScale="90000"/>
          </a:bodyPr>
          <a:lstStyle/>
          <a:p>
            <a:pPr algn="l"/>
            <a:r>
              <a:rPr lang="az-Latn-AZ" sz="3600" b="1" dirty="0" smtClean="0"/>
              <a:t>Sual3.  Bitkilər aləmi neçə qrupa bölünür?</a:t>
            </a:r>
            <a:r>
              <a:rPr lang="az-Latn-AZ" sz="3600" dirty="0" smtClean="0"/>
              <a:t/>
            </a:r>
            <a:br>
              <a:rPr lang="az-Latn-AZ" sz="3600" dirty="0" smtClean="0"/>
            </a:br>
            <a:r>
              <a:rPr lang="az-Latn-AZ" sz="3600" dirty="0" smtClean="0"/>
              <a:t>    </a:t>
            </a:r>
            <a:br>
              <a:rPr lang="az-Latn-AZ" sz="3600" dirty="0" smtClean="0"/>
            </a:br>
            <a:r>
              <a:rPr lang="az-Latn-AZ" sz="3600" dirty="0" smtClean="0"/>
              <a:t/>
            </a:r>
            <a:br>
              <a:rPr lang="az-Latn-AZ" sz="3600" dirty="0" smtClean="0"/>
            </a:br>
            <a:r>
              <a:rPr lang="az-Latn-AZ" sz="12800" dirty="0" smtClean="0"/>
              <a:t>2 qrupa</a:t>
            </a:r>
            <a:r>
              <a:rPr lang="az-Latn-AZ" sz="3600" dirty="0" smtClean="0"/>
              <a:t/>
            </a:r>
            <a:br>
              <a:rPr lang="az-Latn-AZ" sz="3600" dirty="0" smtClean="0"/>
            </a:br>
            <a:r>
              <a:rPr lang="az-Latn-AZ" sz="3600" dirty="0" smtClean="0"/>
              <a:t> </a:t>
            </a:r>
            <a:br>
              <a:rPr lang="az-Latn-AZ" sz="3600" dirty="0" smtClean="0"/>
            </a:br>
            <a:r>
              <a:rPr lang="az-Latn-AZ" sz="3600" dirty="0" smtClean="0"/>
              <a:t/>
            </a:r>
            <a:br>
              <a:rPr lang="az-Latn-AZ" sz="3600" dirty="0" smtClean="0"/>
            </a:br>
            <a:r>
              <a:rPr lang="az-Latn-AZ" sz="3600" dirty="0" smtClean="0"/>
              <a:t/>
            </a:r>
            <a:br>
              <a:rPr lang="az-Latn-AZ" sz="3600" dirty="0" smtClean="0"/>
            </a:br>
            <a:r>
              <a:rPr lang="az-Latn-AZ" sz="6000" dirty="0" smtClean="0"/>
              <a:t>İbtidai   ali bitkilərə</a:t>
            </a:r>
            <a:r>
              <a:rPr lang="az-Latn-AZ" sz="3600" dirty="0" smtClean="0"/>
              <a:t/>
            </a:r>
            <a:br>
              <a:rPr lang="az-Latn-AZ" sz="3600" dirty="0" smtClean="0"/>
            </a:br>
            <a:r>
              <a:rPr lang="az-Latn-AZ" sz="3600" dirty="0" smtClean="0"/>
              <a:t>  </a:t>
            </a:r>
            <a:br>
              <a:rPr lang="az-Latn-AZ" sz="3600" dirty="0" smtClean="0"/>
            </a:br>
            <a:r>
              <a:rPr lang="az-Latn-AZ" sz="3600" dirty="0" smtClean="0"/>
              <a:t/>
            </a:r>
            <a:br>
              <a:rPr lang="az-Latn-AZ" sz="3600" dirty="0" smtClean="0"/>
            </a:br>
            <a:endParaRPr lang="ru-RU" sz="3600" dirty="0"/>
          </a:p>
        </p:txBody>
      </p:sp>
      <p:cxnSp>
        <p:nvCxnSpPr>
          <p:cNvPr id="4" name="Прямая со стрелкой 3"/>
          <p:cNvCxnSpPr/>
          <p:nvPr/>
        </p:nvCxnSpPr>
        <p:spPr>
          <a:xfrm flipH="1">
            <a:off x="323528" y="2852936"/>
            <a:ext cx="648072" cy="172819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6" name="Прямая со стрелкой 5"/>
          <p:cNvCxnSpPr/>
          <p:nvPr/>
        </p:nvCxnSpPr>
        <p:spPr>
          <a:xfrm>
            <a:off x="1043608" y="2852936"/>
            <a:ext cx="2304256" cy="18002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0" name="Прямоугольник 9"/>
          <p:cNvSpPr/>
          <p:nvPr/>
        </p:nvSpPr>
        <p:spPr>
          <a:xfrm>
            <a:off x="0" y="548680"/>
            <a:ext cx="9144000" cy="63093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8" name="Рисунок 25" descr="Рисунок4.gif"/>
          <p:cNvPicPr>
            <a:picLocks noChangeAspect="1"/>
          </p:cNvPicPr>
          <p:nvPr/>
        </p:nvPicPr>
        <p:blipFill>
          <a:blip r:embed="rId2" cstate="print"/>
          <a:srcRect/>
          <a:stretch>
            <a:fillRect/>
          </a:stretch>
        </p:blipFill>
        <p:spPr bwMode="auto">
          <a:xfrm>
            <a:off x="6876256" y="476672"/>
            <a:ext cx="2124744" cy="2376264"/>
          </a:xfrm>
          <a:prstGeom prst="rect">
            <a:avLst/>
          </a:prstGeom>
          <a:noFill/>
          <a:ln w="9525">
            <a:noFill/>
            <a:miter lim="800000"/>
            <a:headEnd/>
            <a:tailEnd/>
          </a:ln>
        </p:spPr>
      </p:pic>
      <p:pic>
        <p:nvPicPr>
          <p:cNvPr id="9" name="Рисунок 21" descr="Рисунок18.gif"/>
          <p:cNvPicPr>
            <a:picLocks noChangeAspect="1"/>
          </p:cNvPicPr>
          <p:nvPr/>
        </p:nvPicPr>
        <p:blipFill>
          <a:blip r:embed="rId3" cstate="print"/>
          <a:srcRect/>
          <a:stretch>
            <a:fillRect/>
          </a:stretch>
        </p:blipFill>
        <p:spPr bwMode="auto">
          <a:xfrm>
            <a:off x="7092280" y="4005064"/>
            <a:ext cx="1839564" cy="2059214"/>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xit" presetSubtype="0" fill="hold" grpId="0" nodeType="clickEffect">
                                  <p:stCondLst>
                                    <p:cond delay="0"/>
                                  </p:stCondLst>
                                  <p:childTnLst>
                                    <p:anim to="" calcmode="lin" valueType="num">
                                      <p:cBhvr>
                                        <p:cTn id="6" dur="1"/>
                                        <p:tgtEl>
                                          <p:spTgt spid="10"/>
                                        </p:tgtEl>
                                        <p:attrNameLst>
                                          <p:attrName/>
                                        </p:attrNameLst>
                                      </p:cBhvr>
                                    </p:anim>
                                    <p:set>
                                      <p:cBhvr>
                                        <p:cTn id="7" dur="1" fill="hold">
                                          <p:stCondLst>
                                            <p:cond delay="0"/>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Арка 16"/>
          <p:cNvSpPr/>
          <p:nvPr/>
        </p:nvSpPr>
        <p:spPr>
          <a:xfrm rot="8393261">
            <a:off x="5752185" y="1391406"/>
            <a:ext cx="1859615" cy="989531"/>
          </a:xfrm>
          <a:prstGeom prst="blockArc">
            <a:avLst>
              <a:gd name="adj1" fmla="val 10962133"/>
              <a:gd name="adj2" fmla="val 0"/>
              <a:gd name="adj3" fmla="val 25000"/>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5" name="Арка 14"/>
          <p:cNvSpPr/>
          <p:nvPr/>
        </p:nvSpPr>
        <p:spPr>
          <a:xfrm rot="8730079">
            <a:off x="5789768" y="3402073"/>
            <a:ext cx="1944216" cy="835453"/>
          </a:xfrm>
          <a:prstGeom prst="blockArc">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2" name="Арка 11"/>
          <p:cNvSpPr/>
          <p:nvPr/>
        </p:nvSpPr>
        <p:spPr>
          <a:xfrm rot="13978577">
            <a:off x="3506119" y="739296"/>
            <a:ext cx="2059753" cy="1062093"/>
          </a:xfrm>
          <a:prstGeom prst="blockArc">
            <a:avLst>
              <a:gd name="adj1" fmla="val 10962133"/>
              <a:gd name="adj2" fmla="val 0"/>
              <a:gd name="adj3" fmla="val 25000"/>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1" name="Арка 10"/>
          <p:cNvSpPr/>
          <p:nvPr/>
        </p:nvSpPr>
        <p:spPr>
          <a:xfrm rot="11991898">
            <a:off x="3660982" y="2514562"/>
            <a:ext cx="1859615" cy="989531"/>
          </a:xfrm>
          <a:prstGeom prst="blockArc">
            <a:avLst>
              <a:gd name="adj1" fmla="val 10962133"/>
              <a:gd name="adj2" fmla="val 0"/>
              <a:gd name="adj3" fmla="val 25000"/>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3" name="Овал 2"/>
          <p:cNvSpPr/>
          <p:nvPr/>
        </p:nvSpPr>
        <p:spPr>
          <a:xfrm>
            <a:off x="3491880" y="4581128"/>
            <a:ext cx="4104456" cy="1152128"/>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Цилиндр 5"/>
          <p:cNvSpPr/>
          <p:nvPr/>
        </p:nvSpPr>
        <p:spPr>
          <a:xfrm>
            <a:off x="4932040" y="1124744"/>
            <a:ext cx="1224136" cy="3888432"/>
          </a:xfrm>
          <a:prstGeom prst="can">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Блок-схема: узел 6"/>
          <p:cNvSpPr/>
          <p:nvPr/>
        </p:nvSpPr>
        <p:spPr>
          <a:xfrm>
            <a:off x="5292080" y="2492896"/>
            <a:ext cx="144016" cy="432048"/>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Блок-схема: узел 7"/>
          <p:cNvSpPr/>
          <p:nvPr/>
        </p:nvSpPr>
        <p:spPr>
          <a:xfrm>
            <a:off x="5724128" y="2492896"/>
            <a:ext cx="144016" cy="432048"/>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Дуга 9"/>
          <p:cNvSpPr/>
          <p:nvPr/>
        </p:nvSpPr>
        <p:spPr>
          <a:xfrm rot="8456350">
            <a:off x="5117948" y="2390771"/>
            <a:ext cx="914400" cy="914400"/>
          </a:xfrm>
          <a:prstGeom prst="arc">
            <a:avLst>
              <a:gd name="adj1" fmla="val 14675790"/>
              <a:gd name="adj2" fmla="val 510024"/>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5" name="Облако 4"/>
          <p:cNvSpPr/>
          <p:nvPr/>
        </p:nvSpPr>
        <p:spPr>
          <a:xfrm>
            <a:off x="2555776" y="2132856"/>
            <a:ext cx="1728192" cy="864096"/>
          </a:xfrm>
          <a:prstGeom prst="clou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z-Latn-AZ" sz="2000" dirty="0" smtClean="0"/>
              <a:t>Ma </a:t>
            </a:r>
            <a:r>
              <a:rPr lang="az-Latn-AZ" sz="2000" dirty="0" smtClean="0">
                <a:solidFill>
                  <a:srgbClr val="FF0000"/>
                </a:solidFill>
              </a:rPr>
              <a:t>Qıjıkimilər</a:t>
            </a:r>
            <a:endParaRPr lang="ru-RU" sz="2000" dirty="0">
              <a:solidFill>
                <a:srgbClr val="FF0000"/>
              </a:solidFill>
            </a:endParaRPr>
          </a:p>
        </p:txBody>
      </p:sp>
      <p:sp>
        <p:nvSpPr>
          <p:cNvPr id="13" name="Блок-схема: ссылка на другую страницу 12"/>
          <p:cNvSpPr/>
          <p:nvPr/>
        </p:nvSpPr>
        <p:spPr>
          <a:xfrm rot="10800000">
            <a:off x="5364088" y="476672"/>
            <a:ext cx="360040" cy="720080"/>
          </a:xfrm>
          <a:prstGeom prst="flowChartOffpageConnector">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Облако 3"/>
          <p:cNvSpPr/>
          <p:nvPr/>
        </p:nvSpPr>
        <p:spPr>
          <a:xfrm>
            <a:off x="2699792" y="260648"/>
            <a:ext cx="1728192" cy="864096"/>
          </a:xfrm>
          <a:prstGeom prst="clou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z-Latn-AZ" b="1" dirty="0" smtClean="0">
                <a:solidFill>
                  <a:srgbClr val="FF0000"/>
                </a:solidFill>
              </a:rPr>
              <a:t>Çılpaqto-</a:t>
            </a:r>
          </a:p>
          <a:p>
            <a:pPr algn="ctr"/>
            <a:r>
              <a:rPr lang="az-Latn-AZ" b="1" dirty="0" smtClean="0">
                <a:solidFill>
                  <a:srgbClr val="FF0000"/>
                </a:solidFill>
              </a:rPr>
              <a:t>xumlular</a:t>
            </a:r>
            <a:endParaRPr lang="ru-RU" b="1" dirty="0">
              <a:solidFill>
                <a:srgbClr val="FF0000"/>
              </a:solidFill>
            </a:endParaRPr>
          </a:p>
        </p:txBody>
      </p:sp>
      <p:sp>
        <p:nvSpPr>
          <p:cNvPr id="14" name="Облако 13"/>
          <p:cNvSpPr/>
          <p:nvPr/>
        </p:nvSpPr>
        <p:spPr>
          <a:xfrm>
            <a:off x="4644008" y="0"/>
            <a:ext cx="1944216" cy="864096"/>
          </a:xfrm>
          <a:prstGeom prst="clou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z-Latn-AZ" b="1" dirty="0" smtClean="0"/>
              <a:t>Ö</a:t>
            </a:r>
            <a:r>
              <a:rPr lang="az-Latn-AZ" b="1" dirty="0" smtClean="0">
                <a:solidFill>
                  <a:srgbClr val="FF0000"/>
                </a:solidFill>
              </a:rPr>
              <a:t>Örtülü</a:t>
            </a:r>
          </a:p>
          <a:p>
            <a:pPr algn="ctr"/>
            <a:r>
              <a:rPr lang="az-Latn-AZ" b="1" dirty="0" smtClean="0">
                <a:solidFill>
                  <a:srgbClr val="FF0000"/>
                </a:solidFill>
              </a:rPr>
              <a:t>toxumlular</a:t>
            </a:r>
            <a:endParaRPr lang="ru-RU" b="1" dirty="0"/>
          </a:p>
        </p:txBody>
      </p:sp>
      <p:sp>
        <p:nvSpPr>
          <p:cNvPr id="16" name="Облако 15"/>
          <p:cNvSpPr/>
          <p:nvPr/>
        </p:nvSpPr>
        <p:spPr>
          <a:xfrm>
            <a:off x="6732240" y="2780928"/>
            <a:ext cx="1728192" cy="864096"/>
          </a:xfrm>
          <a:prstGeom prst="clou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z-Latn-AZ" sz="2000" dirty="0" smtClean="0"/>
              <a:t>Ma </a:t>
            </a:r>
            <a:r>
              <a:rPr lang="az-Latn-AZ" sz="2000" b="1" dirty="0" smtClean="0">
                <a:solidFill>
                  <a:srgbClr val="FF0000"/>
                </a:solidFill>
              </a:rPr>
              <a:t>Yosunlar</a:t>
            </a:r>
            <a:r>
              <a:rPr lang="az-Latn-AZ" sz="2000" dirty="0" smtClean="0"/>
              <a:t> mırki</a:t>
            </a:r>
            <a:endParaRPr lang="ru-RU" sz="2000" dirty="0">
              <a:solidFill>
                <a:schemeClr val="tx2"/>
              </a:solidFill>
            </a:endParaRPr>
          </a:p>
        </p:txBody>
      </p:sp>
      <p:sp>
        <p:nvSpPr>
          <p:cNvPr id="18" name="Облако 17"/>
          <p:cNvSpPr/>
          <p:nvPr/>
        </p:nvSpPr>
        <p:spPr>
          <a:xfrm rot="20683449">
            <a:off x="6660232" y="836712"/>
            <a:ext cx="1728192" cy="864096"/>
          </a:xfrm>
          <a:prstGeom prst="clou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z-Latn-AZ" sz="2000" dirty="0" smtClean="0"/>
              <a:t>Ma </a:t>
            </a:r>
            <a:r>
              <a:rPr lang="az-Latn-AZ" sz="2000" dirty="0" smtClean="0">
                <a:solidFill>
                  <a:srgbClr val="FF0000"/>
                </a:solidFill>
              </a:rPr>
              <a:t>Mamırkimilər</a:t>
            </a:r>
            <a:endParaRPr lang="ru-RU" sz="2000" dirty="0">
              <a:solidFill>
                <a:srgbClr val="FF0000"/>
              </a:solidFill>
            </a:endParaRPr>
          </a:p>
        </p:txBody>
      </p:sp>
      <p:sp>
        <p:nvSpPr>
          <p:cNvPr id="19" name="Прямоугольник 18"/>
          <p:cNvSpPr/>
          <p:nvPr/>
        </p:nvSpPr>
        <p:spPr>
          <a:xfrm>
            <a:off x="0" y="3645024"/>
            <a:ext cx="2987824" cy="1477328"/>
          </a:xfrm>
          <a:prstGeom prst="rect">
            <a:avLst/>
          </a:prstGeom>
        </p:spPr>
        <p:txBody>
          <a:bodyPr wrap="square">
            <a:spAutoFit/>
          </a:bodyPr>
          <a:lstStyle/>
          <a:p>
            <a:r>
              <a:rPr lang="az-Latn-AZ" dirty="0" smtClean="0"/>
              <a:t> Mamırkimilər – </a:t>
            </a:r>
            <a:r>
              <a:rPr lang="az-Latn-AZ" b="1" dirty="0" smtClean="0">
                <a:solidFill>
                  <a:srgbClr val="FF0000"/>
                </a:solidFill>
              </a:rPr>
              <a:t>25000</a:t>
            </a:r>
            <a:r>
              <a:rPr lang="az-Latn-AZ" dirty="0" smtClean="0"/>
              <a:t/>
            </a:r>
            <a:br>
              <a:rPr lang="az-Latn-AZ" dirty="0" smtClean="0"/>
            </a:br>
            <a:r>
              <a:rPr lang="az-Latn-AZ" dirty="0" smtClean="0"/>
              <a:t>  Qıjıkimilər –</a:t>
            </a:r>
            <a:r>
              <a:rPr lang="az-Latn-AZ" b="1" dirty="0" smtClean="0">
                <a:solidFill>
                  <a:srgbClr val="FF0000"/>
                </a:solidFill>
              </a:rPr>
              <a:t> 11500</a:t>
            </a:r>
            <a:r>
              <a:rPr lang="az-Latn-AZ" dirty="0" smtClean="0"/>
              <a:t/>
            </a:r>
            <a:br>
              <a:rPr lang="az-Latn-AZ" dirty="0" smtClean="0"/>
            </a:br>
            <a:r>
              <a:rPr lang="az-Latn-AZ" dirty="0" smtClean="0"/>
              <a:t>  Çılpaqtoxumlular – </a:t>
            </a:r>
            <a:r>
              <a:rPr lang="az-Latn-AZ" b="1" dirty="0" smtClean="0">
                <a:solidFill>
                  <a:srgbClr val="FF0000"/>
                </a:solidFill>
              </a:rPr>
              <a:t>750</a:t>
            </a:r>
            <a:r>
              <a:rPr lang="az-Latn-AZ" dirty="0" smtClean="0"/>
              <a:t/>
            </a:r>
            <a:br>
              <a:rPr lang="az-Latn-AZ" dirty="0" smtClean="0"/>
            </a:br>
            <a:r>
              <a:rPr lang="az-Latn-AZ" dirty="0" smtClean="0"/>
              <a:t>  Örtülütoxumlular – </a:t>
            </a:r>
            <a:r>
              <a:rPr lang="az-Latn-AZ" b="1" dirty="0" smtClean="0">
                <a:solidFill>
                  <a:srgbClr val="FF0000"/>
                </a:solidFill>
              </a:rPr>
              <a:t>250000</a:t>
            </a:r>
          </a:p>
          <a:p>
            <a:r>
              <a:rPr lang="az-Latn-AZ" b="1" dirty="0" smtClean="0">
                <a:solidFill>
                  <a:srgbClr val="FF0000"/>
                </a:solidFill>
              </a:rPr>
              <a:t>Növü vardır</a:t>
            </a:r>
            <a:endParaRPr lang="ru-RU" dirty="0"/>
          </a:p>
        </p:txBody>
      </p:sp>
      <p:sp>
        <p:nvSpPr>
          <p:cNvPr id="20" name="Прямоугольник 19"/>
          <p:cNvSpPr/>
          <p:nvPr/>
        </p:nvSpPr>
        <p:spPr>
          <a:xfrm>
            <a:off x="179512" y="3212976"/>
            <a:ext cx="1634165" cy="369332"/>
          </a:xfrm>
          <a:prstGeom prst="rect">
            <a:avLst/>
          </a:prstGeom>
        </p:spPr>
        <p:txBody>
          <a:bodyPr wrap="none">
            <a:spAutoFit/>
          </a:bodyPr>
          <a:lstStyle/>
          <a:p>
            <a:r>
              <a:rPr lang="az-Latn-AZ" dirty="0" smtClean="0"/>
              <a:t>Yosunlar-55000</a:t>
            </a:r>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70586"/>
          </a:xfrm>
        </p:spPr>
        <p:txBody>
          <a:bodyPr>
            <a:normAutofit/>
          </a:bodyPr>
          <a:lstStyle/>
          <a:p>
            <a:r>
              <a:rPr lang="az-Latn-AZ" dirty="0" smtClean="0"/>
              <a:t>Sual4.  Tənəffüsünə görə bakteriyalar neçə qrupa bölünür?</a:t>
            </a:r>
            <a:br>
              <a:rPr lang="az-Latn-AZ" dirty="0" smtClean="0"/>
            </a:br>
            <a:r>
              <a:rPr lang="az-Latn-AZ" dirty="0" smtClean="0"/>
              <a:t>  a) Oksigenli mühitdə yaşayan </a:t>
            </a:r>
            <a:r>
              <a:rPr lang="en-US" dirty="0" smtClean="0"/>
              <a:t/>
            </a:r>
            <a:br>
              <a:rPr lang="en-US" dirty="0" smtClean="0"/>
            </a:br>
            <a:r>
              <a:rPr lang="az-Latn-AZ" dirty="0" smtClean="0"/>
              <a:t>–</a:t>
            </a:r>
            <a:r>
              <a:rPr lang="az-Latn-AZ" b="1" i="1" dirty="0" smtClean="0">
                <a:solidFill>
                  <a:srgbClr val="FF0000"/>
                </a:solidFill>
              </a:rPr>
              <a:t>aerob bakteriyalar,</a:t>
            </a:r>
            <a:r>
              <a:rPr lang="az-Latn-AZ" dirty="0" smtClean="0"/>
              <a:t/>
            </a:r>
            <a:br>
              <a:rPr lang="az-Latn-AZ" dirty="0" smtClean="0"/>
            </a:br>
            <a:r>
              <a:rPr lang="az-Latn-AZ" dirty="0" smtClean="0"/>
              <a:t>  b) Oksigensiz mühitdə yaşayan </a:t>
            </a:r>
            <a:r>
              <a:rPr lang="en-US" dirty="0" smtClean="0"/>
              <a:t/>
            </a:r>
            <a:br>
              <a:rPr lang="en-US" dirty="0" smtClean="0"/>
            </a:br>
            <a:r>
              <a:rPr lang="az-Latn-AZ" dirty="0" smtClean="0"/>
              <a:t>– </a:t>
            </a:r>
            <a:r>
              <a:rPr lang="az-Latn-AZ" b="1" i="1" dirty="0" smtClean="0">
                <a:solidFill>
                  <a:srgbClr val="FF0000"/>
                </a:solidFill>
              </a:rPr>
              <a:t>anaerob bakteriyalar</a:t>
            </a:r>
            <a:endParaRPr lang="ru-RU" b="1" i="1" dirty="0">
              <a:solidFill>
                <a:srgbClr val="FF0000"/>
              </a:solidFill>
            </a:endParaRPr>
          </a:p>
        </p:txBody>
      </p:sp>
      <p:sp>
        <p:nvSpPr>
          <p:cNvPr id="5" name="Горизонтальный свиток 4"/>
          <p:cNvSpPr/>
          <p:nvPr/>
        </p:nvSpPr>
        <p:spPr>
          <a:xfrm>
            <a:off x="971600" y="1844824"/>
            <a:ext cx="7416824" cy="3600400"/>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4" name="Picture 7"/>
          <p:cNvPicPr>
            <a:picLocks noChangeAspect="1" noChangeArrowheads="1" noCrop="1"/>
          </p:cNvPicPr>
          <p:nvPr/>
        </p:nvPicPr>
        <p:blipFill>
          <a:blip r:embed="rId2" cstate="print"/>
          <a:srcRect/>
          <a:stretch>
            <a:fillRect/>
          </a:stretch>
        </p:blipFill>
        <p:spPr bwMode="auto">
          <a:xfrm flipH="1">
            <a:off x="6926262" y="4221088"/>
            <a:ext cx="2217738" cy="230346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xit" presetSubtype="10" fill="hold" grpId="0" nodeType="clickEffect">
                                  <p:stCondLst>
                                    <p:cond delay="0"/>
                                  </p:stCondLst>
                                  <p:childTnLst>
                                    <p:anim calcmode="lin" valueType="num">
                                      <p:cBhvr>
                                        <p:cTn id="6" dur="2000"/>
                                        <p:tgtEl>
                                          <p:spTgt spid="5"/>
                                        </p:tgtEl>
                                        <p:attrNameLst>
                                          <p:attrName>ppt_w</p:attrName>
                                        </p:attrNameLst>
                                      </p:cBhvr>
                                      <p:tavLst>
                                        <p:tav tm="0">
                                          <p:val>
                                            <p:strVal val="ppt_w"/>
                                          </p:val>
                                        </p:tav>
                                        <p:tav tm="100000">
                                          <p:val>
                                            <p:fltVal val="0"/>
                                          </p:val>
                                        </p:tav>
                                      </p:tavLst>
                                    </p:anim>
                                    <p:anim calcmode="lin" valueType="num">
                                      <p:cBhvr>
                                        <p:cTn id="7" dur="2000"/>
                                        <p:tgtEl>
                                          <p:spTgt spid="5"/>
                                        </p:tgtEl>
                                        <p:attrNameLst>
                                          <p:attrName>ppt_h</p:attrName>
                                        </p:attrNameLst>
                                      </p:cBhvr>
                                      <p:tavLst>
                                        <p:tav tm="0">
                                          <p:val>
                                            <p:strVal val="ppt_h"/>
                                          </p:val>
                                        </p:tav>
                                        <p:tav tm="100000">
                                          <p:val>
                                            <p:strVal val="ppt_h"/>
                                          </p:val>
                                        </p:tav>
                                      </p:tavLst>
                                    </p:anim>
                                    <p:set>
                                      <p:cBhvr>
                                        <p:cTn id="8" dur="1" fill="hold">
                                          <p:stCondLst>
                                            <p:cond delay="1999"/>
                                          </p:stCondLst>
                                        </p:cTn>
                                        <p:tgtEl>
                                          <p:spTgt spid="5"/>
                                        </p:tgtEl>
                                        <p:attrNameLst>
                                          <p:attrName>style.visibility</p:attrName>
                                        </p:attrNameLst>
                                      </p:cBhvr>
                                      <p:to>
                                        <p:strVal val="hidden"/>
                                      </p:to>
                                    </p:set>
                                  </p:childTnLst>
                                </p:cTn>
                              </p:par>
                            </p:childTnLst>
                          </p:cTn>
                        </p:par>
                        <p:par>
                          <p:cTn id="9" fill="hold">
                            <p:stCondLst>
                              <p:cond delay="2000"/>
                            </p:stCondLst>
                            <p:childTnLst>
                              <p:par>
                                <p:cTn id="10" presetID="23" presetClass="entr" presetSubtype="16"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962674"/>
          </a:xfrm>
        </p:spPr>
        <p:txBody>
          <a:bodyPr>
            <a:normAutofit fontScale="90000"/>
          </a:bodyPr>
          <a:lstStyle/>
          <a:p>
            <a:r>
              <a:rPr lang="az-Latn-AZ" dirty="0" smtClean="0"/>
              <a:t>Sual5.  Nə üçün virusları canlı hesab etmək olmaz?</a:t>
            </a:r>
            <a:br>
              <a:rPr lang="az-Latn-AZ" dirty="0" smtClean="0"/>
            </a:br>
            <a:r>
              <a:rPr lang="az-Latn-AZ" dirty="0" smtClean="0"/>
              <a:t>  </a:t>
            </a:r>
            <a:r>
              <a:rPr lang="en-US" dirty="0" smtClean="0"/>
              <a:t/>
            </a:r>
            <a:br>
              <a:rPr lang="en-US" dirty="0" smtClean="0"/>
            </a:br>
            <a:r>
              <a:rPr lang="az-Latn-AZ" dirty="0" smtClean="0"/>
              <a:t> Çünki viruslar hüceyrəvi quruluşa malik deyil. Hüceyrədən kənarda çoxala bilmirlər. Kristal formada olurlar. Yalnız canlı orqanizminə düşdükdə çoxala bilirlər. Onlar canlılarla cansızlar arasında dururlar.</a:t>
            </a:r>
            <a:endParaRPr lang="ru-RU" dirty="0"/>
          </a:p>
        </p:txBody>
      </p:sp>
      <p:sp>
        <p:nvSpPr>
          <p:cNvPr id="3" name="Горизонтальный свиток 2"/>
          <p:cNvSpPr/>
          <p:nvPr/>
        </p:nvSpPr>
        <p:spPr>
          <a:xfrm>
            <a:off x="251520" y="1772816"/>
            <a:ext cx="8496944" cy="4968552"/>
          </a:xfrm>
          <a:prstGeom prst="horizontalScroll">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4" name="Picture 7"/>
          <p:cNvPicPr>
            <a:picLocks noChangeAspect="1" noChangeArrowheads="1" noCrop="1"/>
          </p:cNvPicPr>
          <p:nvPr/>
        </p:nvPicPr>
        <p:blipFill>
          <a:blip r:embed="rId2" cstate="print"/>
          <a:srcRect/>
          <a:stretch>
            <a:fillRect/>
          </a:stretch>
        </p:blipFill>
        <p:spPr bwMode="auto">
          <a:xfrm flipH="1">
            <a:off x="6926262" y="4554537"/>
            <a:ext cx="2217738" cy="2303463"/>
          </a:xfrm>
          <a:prstGeom prst="rect">
            <a:avLst/>
          </a:prstGeom>
          <a:noFill/>
          <a:ln w="9525">
            <a:noFill/>
            <a:miter lim="800000"/>
            <a:headEnd/>
            <a:tailEnd/>
          </a:ln>
        </p:spPr>
      </p:pic>
      <p:pic>
        <p:nvPicPr>
          <p:cNvPr id="5" name="Рисунок 25" descr="Рисунок4.gif"/>
          <p:cNvPicPr>
            <a:picLocks noChangeAspect="1"/>
          </p:cNvPicPr>
          <p:nvPr/>
        </p:nvPicPr>
        <p:blipFill>
          <a:blip r:embed="rId3" cstate="print"/>
          <a:srcRect/>
          <a:stretch>
            <a:fillRect/>
          </a:stretch>
        </p:blipFill>
        <p:spPr bwMode="auto">
          <a:xfrm>
            <a:off x="-108520" y="764704"/>
            <a:ext cx="1352110" cy="151216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xit" presetSubtype="2" fill="hold" grpId="0" nodeType="clickEffect">
                                  <p:stCondLst>
                                    <p:cond delay="0"/>
                                  </p:stCondLst>
                                  <p:childTnLst>
                                    <p:anim calcmode="lin" valueType="num">
                                      <p:cBhvr>
                                        <p:cTn id="6" dur="2000"/>
                                        <p:tgtEl>
                                          <p:spTgt spid="3"/>
                                        </p:tgtEl>
                                        <p:attrNameLst>
                                          <p:attrName>ppt_x</p:attrName>
                                        </p:attrNameLst>
                                      </p:cBhvr>
                                      <p:tavLst>
                                        <p:tav tm="0">
                                          <p:val>
                                            <p:strVal val="ppt_x"/>
                                          </p:val>
                                        </p:tav>
                                        <p:tav tm="100000">
                                          <p:val>
                                            <p:strVal val="ppt_x+ppt_w/2"/>
                                          </p:val>
                                        </p:tav>
                                      </p:tavLst>
                                    </p:anim>
                                    <p:anim calcmode="lin" valueType="num">
                                      <p:cBhvr>
                                        <p:cTn id="7" dur="2000"/>
                                        <p:tgtEl>
                                          <p:spTgt spid="3"/>
                                        </p:tgtEl>
                                        <p:attrNameLst>
                                          <p:attrName>ppt_y</p:attrName>
                                        </p:attrNameLst>
                                      </p:cBhvr>
                                      <p:tavLst>
                                        <p:tav tm="0">
                                          <p:val>
                                            <p:strVal val="ppt_y"/>
                                          </p:val>
                                        </p:tav>
                                        <p:tav tm="100000">
                                          <p:val>
                                            <p:strVal val="ppt_y"/>
                                          </p:val>
                                        </p:tav>
                                      </p:tavLst>
                                    </p:anim>
                                    <p:anim calcmode="lin" valueType="num">
                                      <p:cBhvr>
                                        <p:cTn id="8" dur="2000"/>
                                        <p:tgtEl>
                                          <p:spTgt spid="3"/>
                                        </p:tgtEl>
                                        <p:attrNameLst>
                                          <p:attrName>ppt_w</p:attrName>
                                        </p:attrNameLst>
                                      </p:cBhvr>
                                      <p:tavLst>
                                        <p:tav tm="0">
                                          <p:val>
                                            <p:strVal val="ppt_w"/>
                                          </p:val>
                                        </p:tav>
                                        <p:tav tm="100000">
                                          <p:val>
                                            <p:fltVal val="0"/>
                                          </p:val>
                                        </p:tav>
                                      </p:tavLst>
                                    </p:anim>
                                    <p:anim calcmode="lin" valueType="num">
                                      <p:cBhvr>
                                        <p:cTn id="9" dur="2000"/>
                                        <p:tgtEl>
                                          <p:spTgt spid="3"/>
                                        </p:tgtEl>
                                        <p:attrNameLst>
                                          <p:attrName>ppt_h</p:attrName>
                                        </p:attrNameLst>
                                      </p:cBhvr>
                                      <p:tavLst>
                                        <p:tav tm="0">
                                          <p:val>
                                            <p:strVal val="ppt_h"/>
                                          </p:val>
                                        </p:tav>
                                        <p:tav tm="100000">
                                          <p:val>
                                            <p:strVal val="ppt_h"/>
                                          </p:val>
                                        </p:tav>
                                      </p:tavLst>
                                    </p:anim>
                                    <p:set>
                                      <p:cBhvr>
                                        <p:cTn id="10" dur="1" fill="hold">
                                          <p:stCondLst>
                                            <p:cond delay="1999"/>
                                          </p:stCondLst>
                                        </p:cTn>
                                        <p:tgtEl>
                                          <p:spTgt spid="3"/>
                                        </p:tgtEl>
                                        <p:attrNameLst>
                                          <p:attrName>style.visibility</p:attrName>
                                        </p:attrNameLst>
                                      </p:cBhvr>
                                      <p:to>
                                        <p:strVal val="hidden"/>
                                      </p:to>
                                    </p:set>
                                  </p:childTnLst>
                                </p:cTn>
                              </p:par>
                            </p:childTnLst>
                          </p:cTn>
                        </p:par>
                        <p:par>
                          <p:cTn id="11" fill="hold">
                            <p:stCondLst>
                              <p:cond delay="2000"/>
                            </p:stCondLst>
                            <p:childTnLst>
                              <p:par>
                                <p:cTn id="12" presetID="23" presetClass="entr" presetSubtype="16"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583362"/>
          </a:xfrm>
        </p:spPr>
        <p:txBody>
          <a:bodyPr>
            <a:normAutofit/>
          </a:bodyPr>
          <a:lstStyle/>
          <a:p>
            <a:r>
              <a:rPr lang="az-Latn-AZ" dirty="0" smtClean="0"/>
              <a:t>Sual6.  Bakteriyalar və viruslar hansı xəstəliklərin törədicisidir?</a:t>
            </a:r>
            <a:br>
              <a:rPr lang="az-Latn-AZ" dirty="0" smtClean="0"/>
            </a:br>
            <a:r>
              <a:rPr lang="az-Latn-AZ" dirty="0" smtClean="0"/>
              <a:t>  </a:t>
            </a:r>
            <a:r>
              <a:rPr lang="en-US" dirty="0" smtClean="0"/>
              <a:t/>
            </a:r>
            <a:br>
              <a:rPr lang="en-US" dirty="0" smtClean="0"/>
            </a:br>
            <a:r>
              <a:rPr lang="en-US" dirty="0" smtClean="0"/>
              <a:t>-</a:t>
            </a:r>
            <a:r>
              <a:rPr lang="az-Latn-AZ" dirty="0" smtClean="0"/>
              <a:t>Bakteriyalar vərəm, yatalaq, taun, qarayara, angina (boğaz ağrısı) və s. xəstəlikləri törədir.</a:t>
            </a:r>
            <a:br>
              <a:rPr lang="az-Latn-AZ" dirty="0" smtClean="0"/>
            </a:br>
            <a:r>
              <a:rPr lang="az-Latn-AZ" dirty="0" smtClean="0"/>
              <a:t>  - Viruslar hepatit, qrip, qızılca, ensefalit, meningit, su çiçəyi və s. xəstəlikləri törədir.</a:t>
            </a:r>
            <a:endParaRPr lang="ru-RU" dirty="0"/>
          </a:p>
        </p:txBody>
      </p:sp>
      <p:sp>
        <p:nvSpPr>
          <p:cNvPr id="3" name="Горизонтальный свиток 2"/>
          <p:cNvSpPr/>
          <p:nvPr/>
        </p:nvSpPr>
        <p:spPr>
          <a:xfrm>
            <a:off x="539552" y="2060848"/>
            <a:ext cx="8064896" cy="5040560"/>
          </a:xfrm>
          <a:prstGeom prst="horizontalScroll">
            <a:avLst/>
          </a:prstGeom>
          <a:solidFill>
            <a:srgbClr val="C4127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4" name="Picture 7"/>
          <p:cNvPicPr>
            <a:picLocks noChangeAspect="1" noChangeArrowheads="1" noCrop="1"/>
          </p:cNvPicPr>
          <p:nvPr/>
        </p:nvPicPr>
        <p:blipFill>
          <a:blip r:embed="rId2" cstate="print"/>
          <a:srcRect/>
          <a:stretch>
            <a:fillRect/>
          </a:stretch>
        </p:blipFill>
        <p:spPr bwMode="auto">
          <a:xfrm flipH="1">
            <a:off x="7020272" y="4554537"/>
            <a:ext cx="2217738" cy="2303463"/>
          </a:xfrm>
          <a:prstGeom prst="rect">
            <a:avLst/>
          </a:prstGeom>
          <a:noFill/>
          <a:ln w="9525">
            <a:noFill/>
            <a:miter lim="800000"/>
            <a:headEnd/>
            <a:tailEnd/>
          </a:ln>
        </p:spPr>
      </p:pic>
      <p:pic>
        <p:nvPicPr>
          <p:cNvPr id="5" name="Рисунок 25" descr="Рисунок4.gif"/>
          <p:cNvPicPr>
            <a:picLocks noChangeAspect="1"/>
          </p:cNvPicPr>
          <p:nvPr/>
        </p:nvPicPr>
        <p:blipFill>
          <a:blip r:embed="rId3" cstate="print"/>
          <a:srcRect/>
          <a:stretch>
            <a:fillRect/>
          </a:stretch>
        </p:blipFill>
        <p:spPr bwMode="auto">
          <a:xfrm>
            <a:off x="0" y="-99392"/>
            <a:ext cx="1158951" cy="1296144"/>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xit" presetSubtype="8" fill="hold" grpId="0" nodeType="clickEffect">
                                  <p:stCondLst>
                                    <p:cond delay="0"/>
                                  </p:stCondLst>
                                  <p:childTnLst>
                                    <p:anim calcmode="lin" valueType="num">
                                      <p:cBhvr>
                                        <p:cTn id="6" dur="2000"/>
                                        <p:tgtEl>
                                          <p:spTgt spid="3"/>
                                        </p:tgtEl>
                                        <p:attrNameLst>
                                          <p:attrName>ppt_x</p:attrName>
                                        </p:attrNameLst>
                                      </p:cBhvr>
                                      <p:tavLst>
                                        <p:tav tm="0">
                                          <p:val>
                                            <p:strVal val="ppt_x"/>
                                          </p:val>
                                        </p:tav>
                                        <p:tav tm="100000">
                                          <p:val>
                                            <p:strVal val="ppt_x-ppt_w/2"/>
                                          </p:val>
                                        </p:tav>
                                      </p:tavLst>
                                    </p:anim>
                                    <p:anim calcmode="lin" valueType="num">
                                      <p:cBhvr>
                                        <p:cTn id="7" dur="2000"/>
                                        <p:tgtEl>
                                          <p:spTgt spid="3"/>
                                        </p:tgtEl>
                                        <p:attrNameLst>
                                          <p:attrName>ppt_y</p:attrName>
                                        </p:attrNameLst>
                                      </p:cBhvr>
                                      <p:tavLst>
                                        <p:tav tm="0">
                                          <p:val>
                                            <p:strVal val="ppt_y"/>
                                          </p:val>
                                        </p:tav>
                                        <p:tav tm="100000">
                                          <p:val>
                                            <p:strVal val="ppt_y"/>
                                          </p:val>
                                        </p:tav>
                                      </p:tavLst>
                                    </p:anim>
                                    <p:anim calcmode="lin" valueType="num">
                                      <p:cBhvr>
                                        <p:cTn id="8" dur="2000"/>
                                        <p:tgtEl>
                                          <p:spTgt spid="3"/>
                                        </p:tgtEl>
                                        <p:attrNameLst>
                                          <p:attrName>ppt_w</p:attrName>
                                        </p:attrNameLst>
                                      </p:cBhvr>
                                      <p:tavLst>
                                        <p:tav tm="0">
                                          <p:val>
                                            <p:strVal val="ppt_w"/>
                                          </p:val>
                                        </p:tav>
                                        <p:tav tm="100000">
                                          <p:val>
                                            <p:fltVal val="0"/>
                                          </p:val>
                                        </p:tav>
                                      </p:tavLst>
                                    </p:anim>
                                    <p:anim calcmode="lin" valueType="num">
                                      <p:cBhvr>
                                        <p:cTn id="9" dur="2000"/>
                                        <p:tgtEl>
                                          <p:spTgt spid="3"/>
                                        </p:tgtEl>
                                        <p:attrNameLst>
                                          <p:attrName>ppt_h</p:attrName>
                                        </p:attrNameLst>
                                      </p:cBhvr>
                                      <p:tavLst>
                                        <p:tav tm="0">
                                          <p:val>
                                            <p:strVal val="ppt_h"/>
                                          </p:val>
                                        </p:tav>
                                        <p:tav tm="100000">
                                          <p:val>
                                            <p:strVal val="ppt_h"/>
                                          </p:val>
                                        </p:tav>
                                      </p:tavLst>
                                    </p:anim>
                                    <p:set>
                                      <p:cBhvr>
                                        <p:cTn id="10" dur="1" fill="hold">
                                          <p:stCondLst>
                                            <p:cond delay="1999"/>
                                          </p:stCondLst>
                                        </p:cTn>
                                        <p:tgtEl>
                                          <p:spTgt spid="3"/>
                                        </p:tgtEl>
                                        <p:attrNameLst>
                                          <p:attrName>style.visibility</p:attrName>
                                        </p:attrNameLst>
                                      </p:cBhvr>
                                      <p:to>
                                        <p:strVal val="hidden"/>
                                      </p:to>
                                    </p:set>
                                  </p:childTnLst>
                                </p:cTn>
                              </p:par>
                            </p:childTnLst>
                          </p:cTn>
                        </p:par>
                        <p:par>
                          <p:cTn id="11" fill="hold">
                            <p:stCondLst>
                              <p:cond delay="2000"/>
                            </p:stCondLst>
                            <p:childTnLst>
                              <p:par>
                                <p:cTn id="12" presetID="23" presetClass="entr" presetSubtype="16"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892</TotalTime>
  <Words>269</Words>
  <Application>Microsoft Office PowerPoint</Application>
  <PresentationFormat>Экран (4:3)</PresentationFormat>
  <Paragraphs>97</Paragraphs>
  <Slides>25</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25</vt:i4>
      </vt:variant>
    </vt:vector>
  </HeadingPairs>
  <TitlesOfParts>
    <vt:vector size="26" baseType="lpstr">
      <vt:lpstr>Тема Office</vt:lpstr>
      <vt:lpstr>               A.Vəliyev adına               258 N-li məktəb Sinif: Müəllim: Mövzu: Heyvanlar aləmi haqqında məlumat   </vt:lpstr>
      <vt:lpstr>Uşaqlar, keçən dərsimizdə biz biologiyanın bitkilərdən bəhs edən botanika bölməsinə yekun vurduq. Ümumiləşdirici dərsdə bölmənin son testini yazdıq.</vt:lpstr>
      <vt:lpstr>                                          Frontal sorğu                               Sual 1. Canlı təbiətdə                               neçə aləm var?     Canlı təbiətdə 4 aləm var: a) Bakteriyalar  b) Göbələklər c) Bitkilər  d) Heyvanlar                                                                                                                                                                                          </vt:lpstr>
      <vt:lpstr>Sual2.  Orqanizmlərdə hansı qidalanma üsulları var?    a) Avtotroflar- qeyri-üzvi maddələrdən üzvi maddələri özləri hazırlayır.                            Avtotroflar                    Fotosintezedicilər                  Xemosintezedicilər   Bitkilər          Qırmızı yaşıl            Dəmir, kükürd və azot bakteriyaları.                          bakteriyalar           (Paxlalı bitkilərin kökündə yaşayan                                                                     yumrucuq bakteriyaları)       b)                             Heteretroflar                                   Saprofitlər              Parazitlər      Saprofitlər - ölmüş orqanizlərin üzvi maddələri ilə qidalanır. Parazitlər -  canlı orqanizmlərin qidası ilə qidalanmaq ona zərər vurur.</vt:lpstr>
      <vt:lpstr>Sual3.  Bitkilər aləmi neçə qrupa bölünür?       2 qrupa     İbtidai   ali bitkilərə     </vt:lpstr>
      <vt:lpstr>Презентация PowerPoint</vt:lpstr>
      <vt:lpstr>Sual4.  Tənəffüsünə görə bakteriyalar neçə qrupa bölünür?   a) Oksigenli mühitdə yaşayan  –aerob bakteriyalar,   b) Oksigensiz mühitdə yaşayan  – anaerob bakteriyalar</vt:lpstr>
      <vt:lpstr>Sual5.  Nə üçün virusları canlı hesab etmək olmaz?     Çünki viruslar hüceyrəvi quruluşa malik deyil. Hüceyrədən kənarda çoxala bilmirlər. Kristal formada olurlar. Yalnız canlı orqanizminə düşdükdə çoxala bilirlər. Onlar canlılarla cansızlar arasında dururlar.</vt:lpstr>
      <vt:lpstr>Sual6.  Bakteriyalar və viruslar hansı xəstəliklərin törədicisidir?    -Bakteriyalar vərəm, yatalaq, taun, qarayara, angina (boğaz ağrısı) və s. xəstəlikləri törədir.   - Viruslar hepatit, qrip, qızılca, ensefalit, meningit, su çiçəyi və s. xəstəlikləri törədir.</vt:lpstr>
      <vt:lpstr> Sual7.  Bakterial və virus xəstəliklərinə yoluxmamaq üçün nə etməliyik?   - Otağın havasını tez-tez dəyişməliyik.   - Şəxsi gigiyena qaydalarına riayət etməliyik.   - Meyvə-tərəvəzi təmiz yuyub sonra yeməliyik.   - Yeməzdən əvvəl əllərimizi sabunla təmiz yumalıyıq.   - İdmanla məşğul olmalıyıq.   - İnsan zərərli vərdişlərdən (spirtli içkilər, siqaret) uzaq olmalıdır.   - Otaqdakı tozu nəm əski ilə silməliyik.   - Təmiz havada olmalıyıq.   - Başqalarının geyimindən, dəsmalından istifadə etməməliyik.</vt:lpstr>
      <vt:lpstr>Yeni dərsə başlamazdan  əvvəl bu  krossvordu  həll edək.</vt:lpstr>
      <vt:lpstr>1.Bakıda qəsəbə 2.Aylardan biri 3.Yanmaya kömək edən qaz 4.Riyazi termin 5.Bitkidə hər hansı funksiyanı daşıyan hissə 6.Nizaminin vətəni 7.Dərman  bitkisi 8.İbtidai bitki 9.Fizika elmində alim</vt:lpstr>
      <vt:lpstr>Презентация PowerPoint</vt:lpstr>
      <vt:lpstr>Презентация PowerPoint</vt:lpstr>
      <vt:lpstr>                                  Göründüyü kimi biz burada “Zoologiya” sözünü aldıq. Zoologiya bir elmdir. Zoologiya biologiyanın heyvanlardan bəhs edən bölməsidir.  Bu bölmənin tədrisi zamanı biz heyvanların quruluşu, müxtəlifliyi, davranışı, çoxalması, təkamülü, yayılması, insan həyatında və təbiətdə nə kimi rolu olduğunu öyrənəcəyik. Keçən dərsimizdə ev tapşırığının bir növü olan qabaqlayıcı tapşırıq vermişdim ki, internetdən, dərslikdən, “Qırmızı Kitab”dan istifadə edərək araşdırmalar aparasınız.  </vt:lpstr>
      <vt:lpstr> Dərsin mövzusu:   Heyvanlar aləmi  haqqında ümumi məlumat  Qruplar:  </vt:lpstr>
      <vt:lpstr>Heyvanlar  aləminin  zənginliyi  və  müxtəlifliyi  onların  qruplaşdırılıb  öyrənilməsini  tələb  edirdi.  Buna  görə  də  alimlər  heyvan  növlərini  qruplaşdırmış,  qruplar  arasında  qohumluq  əlaqələrinin  mənşələri  əsasında  elmi  sistem  yaratmışlar.   </vt:lpstr>
      <vt:lpstr>Heyvanların  müxtəlifliyini  sistematika  elmi  öyrənir.  Kim  deyər  bitki  sistematikasında  hansı  vahidlərdən  istifadə  edilir?</vt:lpstr>
      <vt:lpstr>Презентация PowerPoint</vt:lpstr>
      <vt:lpstr>Heyvan  sistematikasında  istifadə  olunan  vahidlər : </vt:lpstr>
      <vt:lpstr>Pələng  üçün </vt:lpstr>
      <vt:lpstr>Ən  əsas  sistematik  vahid                Ən  kiçik  sistematik  vahid  </vt:lpstr>
      <vt:lpstr>Qiymətləndirmə:</vt:lpstr>
      <vt:lpstr>Ev  tapşırığı: Esse – Birhüceyrəli  heyvanlar  haqqında  məlumat  toplayın.           </vt:lpstr>
      <vt:lpstr>FINAL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Giriş: Müəllim – Uşaqlar, keçən dərsimizdə biz biologiyanın bitkilərdən bəhs edən botanika bölməsinə yekun vurduq. Ümümiləşdirici dərsdə bölmənin son testini yazdıq. Yeni dərsə başlamazdan əvvəl bu krossvordu həll edək.</dc:title>
  <dc:creator>pupil</dc:creator>
  <cp:lastModifiedBy>User-pc</cp:lastModifiedBy>
  <cp:revision>95</cp:revision>
  <dcterms:created xsi:type="dcterms:W3CDTF">2014-02-11T07:32:13Z</dcterms:created>
  <dcterms:modified xsi:type="dcterms:W3CDTF">2014-02-27T05:19:19Z</dcterms:modified>
</cp:coreProperties>
</file>